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3" r:id="rId3"/>
    <p:sldId id="264" r:id="rId4"/>
    <p:sldId id="265" r:id="rId5"/>
    <p:sldId id="266" r:id="rId6"/>
    <p:sldId id="267" r:id="rId7"/>
    <p:sldId id="269" r:id="rId8"/>
    <p:sldId id="271" r:id="rId9"/>
    <p:sldId id="258" r:id="rId10"/>
    <p:sldId id="268" r:id="rId11"/>
    <p:sldId id="259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4E2E2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710" y="8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3BF53-61D0-4323-BDFB-B8BF9EF87BA3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44188-2EB6-4AFF-AD66-78F26448E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31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462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592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269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56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432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08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8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22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489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33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55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CB5B4-071F-42F6-864F-20D2144982A2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FEBCF-E48D-4633-9D37-0A49452159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51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2.wdp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4.png"/><Relationship Id="rId7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20.png"/><Relationship Id="rId4" Type="http://schemas.openxmlformats.org/officeDocument/2006/relationships/image" Target="../media/image28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hdphoto" Target="../media/hdphoto1.wdp"/><Relationship Id="rId7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loud 12"/>
          <p:cNvSpPr/>
          <p:nvPr/>
        </p:nvSpPr>
        <p:spPr>
          <a:xfrm>
            <a:off x="1943243" y="1223259"/>
            <a:ext cx="9220251" cy="5438881"/>
          </a:xfrm>
          <a:prstGeom prst="cloud">
            <a:avLst/>
          </a:prstGeom>
          <a:solidFill>
            <a:schemeClr val="bg1"/>
          </a:solidFill>
          <a:ln w="5715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5029200"/>
            <a:ext cx="12237720" cy="1828799"/>
          </a:xfrm>
          <a:custGeom>
            <a:avLst/>
            <a:gdLst>
              <a:gd name="connsiteX0" fmla="*/ 0 w 12192000"/>
              <a:gd name="connsiteY0" fmla="*/ 0 h 990600"/>
              <a:gd name="connsiteX1" fmla="*/ 12192000 w 12192000"/>
              <a:gd name="connsiteY1" fmla="*/ 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192000"/>
              <a:gd name="connsiteY0" fmla="*/ 0 h 990600"/>
              <a:gd name="connsiteX1" fmla="*/ 12100560 w 12192000"/>
              <a:gd name="connsiteY1" fmla="*/ 3048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237720"/>
              <a:gd name="connsiteY0" fmla="*/ 0 h 990600"/>
              <a:gd name="connsiteX1" fmla="*/ 12237720 w 12237720"/>
              <a:gd name="connsiteY1" fmla="*/ 30480 h 990600"/>
              <a:gd name="connsiteX2" fmla="*/ 12192000 w 12237720"/>
              <a:gd name="connsiteY2" fmla="*/ 990600 h 990600"/>
              <a:gd name="connsiteX3" fmla="*/ 0 w 12237720"/>
              <a:gd name="connsiteY3" fmla="*/ 990600 h 990600"/>
              <a:gd name="connsiteX4" fmla="*/ 0 w 12237720"/>
              <a:gd name="connsiteY4" fmla="*/ 0 h 990600"/>
              <a:gd name="connsiteX0" fmla="*/ 0 w 12237720"/>
              <a:gd name="connsiteY0" fmla="*/ 0 h 990600"/>
              <a:gd name="connsiteX1" fmla="*/ 7726680 w 12237720"/>
              <a:gd name="connsiteY1" fmla="*/ 335280 h 990600"/>
              <a:gd name="connsiteX2" fmla="*/ 12237720 w 12237720"/>
              <a:gd name="connsiteY2" fmla="*/ 30480 h 990600"/>
              <a:gd name="connsiteX3" fmla="*/ 12192000 w 12237720"/>
              <a:gd name="connsiteY3" fmla="*/ 990600 h 990600"/>
              <a:gd name="connsiteX4" fmla="*/ 0 w 12237720"/>
              <a:gd name="connsiteY4" fmla="*/ 990600 h 990600"/>
              <a:gd name="connsiteX5" fmla="*/ 0 w 12237720"/>
              <a:gd name="connsiteY5" fmla="*/ 0 h 990600"/>
              <a:gd name="connsiteX0" fmla="*/ 0 w 12237720"/>
              <a:gd name="connsiteY0" fmla="*/ 256691 h 1247291"/>
              <a:gd name="connsiteX1" fmla="*/ 1356360 w 12237720"/>
              <a:gd name="connsiteY1" fmla="*/ 12851 h 1247291"/>
              <a:gd name="connsiteX2" fmla="*/ 7726680 w 12237720"/>
              <a:gd name="connsiteY2" fmla="*/ 591971 h 1247291"/>
              <a:gd name="connsiteX3" fmla="*/ 12237720 w 12237720"/>
              <a:gd name="connsiteY3" fmla="*/ 287171 h 1247291"/>
              <a:gd name="connsiteX4" fmla="*/ 12192000 w 12237720"/>
              <a:gd name="connsiteY4" fmla="*/ 1247291 h 1247291"/>
              <a:gd name="connsiteX5" fmla="*/ 0 w 12237720"/>
              <a:gd name="connsiteY5" fmla="*/ 1247291 h 1247291"/>
              <a:gd name="connsiteX6" fmla="*/ 0 w 12237720"/>
              <a:gd name="connsiteY6" fmla="*/ 256691 h 1247291"/>
              <a:gd name="connsiteX0" fmla="*/ 0 w 12237720"/>
              <a:gd name="connsiteY0" fmla="*/ 285413 h 1276013"/>
              <a:gd name="connsiteX1" fmla="*/ 2651760 w 12237720"/>
              <a:gd name="connsiteY1" fmla="*/ 11093 h 1276013"/>
              <a:gd name="connsiteX2" fmla="*/ 7726680 w 12237720"/>
              <a:gd name="connsiteY2" fmla="*/ 620693 h 1276013"/>
              <a:gd name="connsiteX3" fmla="*/ 12237720 w 12237720"/>
              <a:gd name="connsiteY3" fmla="*/ 315893 h 1276013"/>
              <a:gd name="connsiteX4" fmla="*/ 12192000 w 12237720"/>
              <a:gd name="connsiteY4" fmla="*/ 1276013 h 1276013"/>
              <a:gd name="connsiteX5" fmla="*/ 0 w 12237720"/>
              <a:gd name="connsiteY5" fmla="*/ 1276013 h 1276013"/>
              <a:gd name="connsiteX6" fmla="*/ 0 w 12237720"/>
              <a:gd name="connsiteY6" fmla="*/ 285413 h 127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7720" h="1276013">
                <a:moveTo>
                  <a:pt x="0" y="285413"/>
                </a:moveTo>
                <a:cubicBezTo>
                  <a:pt x="228600" y="120313"/>
                  <a:pt x="1363980" y="-44787"/>
                  <a:pt x="2651760" y="11093"/>
                </a:cubicBezTo>
                <a:cubicBezTo>
                  <a:pt x="3939540" y="66973"/>
                  <a:pt x="5915660" y="615613"/>
                  <a:pt x="7726680" y="620693"/>
                </a:cubicBezTo>
                <a:lnTo>
                  <a:pt x="12237720" y="315893"/>
                </a:lnTo>
                <a:lnTo>
                  <a:pt x="12192000" y="1276013"/>
                </a:lnTo>
                <a:lnTo>
                  <a:pt x="0" y="1276013"/>
                </a:lnTo>
                <a:lnTo>
                  <a:pt x="0" y="285413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5"/>
          <p:cNvSpPr/>
          <p:nvPr/>
        </p:nvSpPr>
        <p:spPr>
          <a:xfrm>
            <a:off x="-60960" y="5848891"/>
            <a:ext cx="12298680" cy="1009109"/>
          </a:xfrm>
          <a:custGeom>
            <a:avLst/>
            <a:gdLst>
              <a:gd name="connsiteX0" fmla="*/ 0 w 12192000"/>
              <a:gd name="connsiteY0" fmla="*/ 0 h 990600"/>
              <a:gd name="connsiteX1" fmla="*/ 12192000 w 12192000"/>
              <a:gd name="connsiteY1" fmla="*/ 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192000"/>
              <a:gd name="connsiteY0" fmla="*/ 0 h 990600"/>
              <a:gd name="connsiteX1" fmla="*/ 12100560 w 12192000"/>
              <a:gd name="connsiteY1" fmla="*/ 3048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237720"/>
              <a:gd name="connsiteY0" fmla="*/ 0 h 990600"/>
              <a:gd name="connsiteX1" fmla="*/ 12237720 w 12237720"/>
              <a:gd name="connsiteY1" fmla="*/ 30480 h 990600"/>
              <a:gd name="connsiteX2" fmla="*/ 12192000 w 12237720"/>
              <a:gd name="connsiteY2" fmla="*/ 990600 h 990600"/>
              <a:gd name="connsiteX3" fmla="*/ 0 w 12237720"/>
              <a:gd name="connsiteY3" fmla="*/ 990600 h 990600"/>
              <a:gd name="connsiteX4" fmla="*/ 0 w 12237720"/>
              <a:gd name="connsiteY4" fmla="*/ 0 h 990600"/>
              <a:gd name="connsiteX0" fmla="*/ 0 w 12237720"/>
              <a:gd name="connsiteY0" fmla="*/ 0 h 990600"/>
              <a:gd name="connsiteX1" fmla="*/ 7726680 w 12237720"/>
              <a:gd name="connsiteY1" fmla="*/ 335280 h 990600"/>
              <a:gd name="connsiteX2" fmla="*/ 12237720 w 12237720"/>
              <a:gd name="connsiteY2" fmla="*/ 30480 h 990600"/>
              <a:gd name="connsiteX3" fmla="*/ 12192000 w 12237720"/>
              <a:gd name="connsiteY3" fmla="*/ 990600 h 990600"/>
              <a:gd name="connsiteX4" fmla="*/ 0 w 12237720"/>
              <a:gd name="connsiteY4" fmla="*/ 990600 h 990600"/>
              <a:gd name="connsiteX5" fmla="*/ 0 w 12237720"/>
              <a:gd name="connsiteY5" fmla="*/ 0 h 990600"/>
              <a:gd name="connsiteX0" fmla="*/ 0 w 12237720"/>
              <a:gd name="connsiteY0" fmla="*/ 256691 h 1247291"/>
              <a:gd name="connsiteX1" fmla="*/ 1356360 w 12237720"/>
              <a:gd name="connsiteY1" fmla="*/ 12851 h 1247291"/>
              <a:gd name="connsiteX2" fmla="*/ 7726680 w 12237720"/>
              <a:gd name="connsiteY2" fmla="*/ 591971 h 1247291"/>
              <a:gd name="connsiteX3" fmla="*/ 12237720 w 12237720"/>
              <a:gd name="connsiteY3" fmla="*/ 287171 h 1247291"/>
              <a:gd name="connsiteX4" fmla="*/ 12192000 w 12237720"/>
              <a:gd name="connsiteY4" fmla="*/ 1247291 h 1247291"/>
              <a:gd name="connsiteX5" fmla="*/ 0 w 12237720"/>
              <a:gd name="connsiteY5" fmla="*/ 1247291 h 1247291"/>
              <a:gd name="connsiteX6" fmla="*/ 0 w 12237720"/>
              <a:gd name="connsiteY6" fmla="*/ 256691 h 1247291"/>
              <a:gd name="connsiteX0" fmla="*/ 0 w 12237720"/>
              <a:gd name="connsiteY0" fmla="*/ 285413 h 1276013"/>
              <a:gd name="connsiteX1" fmla="*/ 2651760 w 12237720"/>
              <a:gd name="connsiteY1" fmla="*/ 11093 h 1276013"/>
              <a:gd name="connsiteX2" fmla="*/ 7726680 w 12237720"/>
              <a:gd name="connsiteY2" fmla="*/ 620693 h 1276013"/>
              <a:gd name="connsiteX3" fmla="*/ 12237720 w 12237720"/>
              <a:gd name="connsiteY3" fmla="*/ 315893 h 1276013"/>
              <a:gd name="connsiteX4" fmla="*/ 12192000 w 12237720"/>
              <a:gd name="connsiteY4" fmla="*/ 1276013 h 1276013"/>
              <a:gd name="connsiteX5" fmla="*/ 0 w 12237720"/>
              <a:gd name="connsiteY5" fmla="*/ 1276013 h 1276013"/>
              <a:gd name="connsiteX6" fmla="*/ 0 w 12237720"/>
              <a:gd name="connsiteY6" fmla="*/ 285413 h 1276013"/>
              <a:gd name="connsiteX0" fmla="*/ 0 w 12237720"/>
              <a:gd name="connsiteY0" fmla="*/ 26388 h 1016988"/>
              <a:gd name="connsiteX1" fmla="*/ 2225040 w 12237720"/>
              <a:gd name="connsiteY1" fmla="*/ 578576 h 1016988"/>
              <a:gd name="connsiteX2" fmla="*/ 7726680 w 12237720"/>
              <a:gd name="connsiteY2" fmla="*/ 361668 h 1016988"/>
              <a:gd name="connsiteX3" fmla="*/ 12237720 w 12237720"/>
              <a:gd name="connsiteY3" fmla="*/ 56868 h 1016988"/>
              <a:gd name="connsiteX4" fmla="*/ 12192000 w 12237720"/>
              <a:gd name="connsiteY4" fmla="*/ 1016988 h 1016988"/>
              <a:gd name="connsiteX5" fmla="*/ 0 w 12237720"/>
              <a:gd name="connsiteY5" fmla="*/ 1016988 h 1016988"/>
              <a:gd name="connsiteX6" fmla="*/ 0 w 12237720"/>
              <a:gd name="connsiteY6" fmla="*/ 26388 h 1016988"/>
              <a:gd name="connsiteX0" fmla="*/ 0 w 12268200"/>
              <a:gd name="connsiteY0" fmla="*/ 636526 h 960120"/>
              <a:gd name="connsiteX1" fmla="*/ 2255520 w 12268200"/>
              <a:gd name="connsiteY1" fmla="*/ 521708 h 960120"/>
              <a:gd name="connsiteX2" fmla="*/ 7757160 w 12268200"/>
              <a:gd name="connsiteY2" fmla="*/ 304800 h 960120"/>
              <a:gd name="connsiteX3" fmla="*/ 12268200 w 12268200"/>
              <a:gd name="connsiteY3" fmla="*/ 0 h 960120"/>
              <a:gd name="connsiteX4" fmla="*/ 12222480 w 12268200"/>
              <a:gd name="connsiteY4" fmla="*/ 960120 h 960120"/>
              <a:gd name="connsiteX5" fmla="*/ 30480 w 12268200"/>
              <a:gd name="connsiteY5" fmla="*/ 960120 h 960120"/>
              <a:gd name="connsiteX6" fmla="*/ 0 w 12268200"/>
              <a:gd name="connsiteY6" fmla="*/ 636526 h 960120"/>
              <a:gd name="connsiteX0" fmla="*/ 15240 w 12237720"/>
              <a:gd name="connsiteY0" fmla="*/ 506025 h 960120"/>
              <a:gd name="connsiteX1" fmla="*/ 2225040 w 12237720"/>
              <a:gd name="connsiteY1" fmla="*/ 521708 h 960120"/>
              <a:gd name="connsiteX2" fmla="*/ 7726680 w 12237720"/>
              <a:gd name="connsiteY2" fmla="*/ 304800 h 960120"/>
              <a:gd name="connsiteX3" fmla="*/ 12237720 w 12237720"/>
              <a:gd name="connsiteY3" fmla="*/ 0 h 960120"/>
              <a:gd name="connsiteX4" fmla="*/ 12192000 w 12237720"/>
              <a:gd name="connsiteY4" fmla="*/ 960120 h 960120"/>
              <a:gd name="connsiteX5" fmla="*/ 0 w 12237720"/>
              <a:gd name="connsiteY5" fmla="*/ 960120 h 960120"/>
              <a:gd name="connsiteX6" fmla="*/ 15240 w 12237720"/>
              <a:gd name="connsiteY6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7726680 w 12237720"/>
              <a:gd name="connsiteY2" fmla="*/ 304800 h 960120"/>
              <a:gd name="connsiteX3" fmla="*/ 12237720 w 12237720"/>
              <a:gd name="connsiteY3" fmla="*/ 0 h 960120"/>
              <a:gd name="connsiteX4" fmla="*/ 12192000 w 12237720"/>
              <a:gd name="connsiteY4" fmla="*/ 960120 h 960120"/>
              <a:gd name="connsiteX5" fmla="*/ 0 w 12237720"/>
              <a:gd name="connsiteY5" fmla="*/ 960120 h 960120"/>
              <a:gd name="connsiteX6" fmla="*/ 15240 w 12237720"/>
              <a:gd name="connsiteY6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726680 w 12237720"/>
              <a:gd name="connsiteY3" fmla="*/ 304800 h 960120"/>
              <a:gd name="connsiteX4" fmla="*/ 12237720 w 12237720"/>
              <a:gd name="connsiteY4" fmla="*/ 0 h 960120"/>
              <a:gd name="connsiteX5" fmla="*/ 12192000 w 12237720"/>
              <a:gd name="connsiteY5" fmla="*/ 960120 h 960120"/>
              <a:gd name="connsiteX6" fmla="*/ 0 w 12237720"/>
              <a:gd name="connsiteY6" fmla="*/ 960120 h 960120"/>
              <a:gd name="connsiteX7" fmla="*/ 15240 w 12237720"/>
              <a:gd name="connsiteY7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2237720 w 12237720"/>
              <a:gd name="connsiteY4" fmla="*/ 0 h 960120"/>
              <a:gd name="connsiteX5" fmla="*/ 12192000 w 12237720"/>
              <a:gd name="connsiteY5" fmla="*/ 960120 h 960120"/>
              <a:gd name="connsiteX6" fmla="*/ 0 w 12237720"/>
              <a:gd name="connsiteY6" fmla="*/ 960120 h 960120"/>
              <a:gd name="connsiteX7" fmla="*/ 15240 w 12237720"/>
              <a:gd name="connsiteY7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1628120 w 12237720"/>
              <a:gd name="connsiteY4" fmla="*/ 278613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589520 w 12237720"/>
              <a:gd name="connsiteY3" fmla="*/ 536802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4907280 w 12237720"/>
              <a:gd name="connsiteY2" fmla="*/ 641117 h 960120"/>
              <a:gd name="connsiteX3" fmla="*/ 7589520 w 12237720"/>
              <a:gd name="connsiteY3" fmla="*/ 536802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4907280 w 12237720"/>
              <a:gd name="connsiteY2" fmla="*/ 641117 h 960120"/>
              <a:gd name="connsiteX3" fmla="*/ 7559040 w 12237720"/>
              <a:gd name="connsiteY3" fmla="*/ 406301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0 w 12298680"/>
              <a:gd name="connsiteY0" fmla="*/ 448024 h 960120"/>
              <a:gd name="connsiteX1" fmla="*/ 2910840 w 12298680"/>
              <a:gd name="connsiteY1" fmla="*/ 724710 h 960120"/>
              <a:gd name="connsiteX2" fmla="*/ 4968240 w 12298680"/>
              <a:gd name="connsiteY2" fmla="*/ 641117 h 960120"/>
              <a:gd name="connsiteX3" fmla="*/ 7620000 w 12298680"/>
              <a:gd name="connsiteY3" fmla="*/ 406301 h 960120"/>
              <a:gd name="connsiteX4" fmla="*/ 11033760 w 12298680"/>
              <a:gd name="connsiteY4" fmla="*/ 336614 h 960120"/>
              <a:gd name="connsiteX5" fmla="*/ 12298680 w 12298680"/>
              <a:gd name="connsiteY5" fmla="*/ 0 h 960120"/>
              <a:gd name="connsiteX6" fmla="*/ 12252960 w 12298680"/>
              <a:gd name="connsiteY6" fmla="*/ 960120 h 960120"/>
              <a:gd name="connsiteX7" fmla="*/ 60960 w 12298680"/>
              <a:gd name="connsiteY7" fmla="*/ 960120 h 960120"/>
              <a:gd name="connsiteX8" fmla="*/ 0 w 12298680"/>
              <a:gd name="connsiteY8" fmla="*/ 448024 h 96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8680" h="960120">
                <a:moveTo>
                  <a:pt x="0" y="448024"/>
                </a:moveTo>
                <a:cubicBezTo>
                  <a:pt x="228600" y="282924"/>
                  <a:pt x="1623060" y="668830"/>
                  <a:pt x="2910840" y="724710"/>
                </a:cubicBezTo>
                <a:cubicBezTo>
                  <a:pt x="3716020" y="730309"/>
                  <a:pt x="4155440" y="711102"/>
                  <a:pt x="4968240" y="641117"/>
                </a:cubicBezTo>
                <a:lnTo>
                  <a:pt x="7620000" y="406301"/>
                </a:lnTo>
                <a:cubicBezTo>
                  <a:pt x="8793480" y="300904"/>
                  <a:pt x="9860280" y="442011"/>
                  <a:pt x="11033760" y="336614"/>
                </a:cubicBezTo>
                <a:lnTo>
                  <a:pt x="12298680" y="0"/>
                </a:lnTo>
                <a:lnTo>
                  <a:pt x="12252960" y="960120"/>
                </a:lnTo>
                <a:lnTo>
                  <a:pt x="60960" y="960120"/>
                </a:lnTo>
                <a:lnTo>
                  <a:pt x="0" y="448024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2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5803" y="3268838"/>
            <a:ext cx="3798278" cy="379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769" y="3733483"/>
            <a:ext cx="2184012" cy="218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Cute Flower Cartoon. Flower and Grass Clipart Vector Illustration Stock  Vector - Illustration of flower, clipart: 22375966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068" y="4007493"/>
            <a:ext cx="1259230" cy="158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Cute Flower Cartoon. Flower and Grass Clipart Vector Illustration Stock  Vector - Illustration of flower, clipart: 22375966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1644" y="4519666"/>
            <a:ext cx="1778096" cy="224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ute orchid flower cartoon &amp;quot; by sujono sujono - Mostphoto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600" y="4848238"/>
            <a:ext cx="1787668" cy="135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679 Queen Bee Cartoon Illustrations &amp;amp; Clip Art - iStoc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323" y="574129"/>
            <a:ext cx="2131664" cy="213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679 Queen Bee Cartoon Illustrations &amp;amp; Clip Art - iStock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38777" y="1620830"/>
            <a:ext cx="2040145" cy="2040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llustration Cute Bee Cartoon Stock Illustration 3857418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282" y="3432477"/>
            <a:ext cx="23431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ute Flower Cartoon. Flower and Grass Clipart Vector Illustration Stock  Vector - Illustration of flower, clipart: 22375966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205" y="4486107"/>
            <a:ext cx="1424072" cy="179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8849" y="1184652"/>
            <a:ext cx="7895004" cy="37920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68376" y="121075"/>
            <a:ext cx="4523624" cy="84741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6360" y="88053"/>
            <a:ext cx="3522562" cy="139577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5531976" y="-1014570"/>
            <a:ext cx="11128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8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Tieát</a:t>
            </a:r>
            <a:r>
              <a:rPr lang="en-US" altLang="zh-CN" sz="4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 </a:t>
            </a:r>
            <a:r>
              <a:rPr lang="en-US" altLang="zh-CN" sz="4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6</a:t>
            </a:r>
            <a:endParaRPr lang="zh-CN" altLang="en-US" sz="4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 23 Qwigley" panose="00000400000000000000" pitchFamily="2" charset="0"/>
              <a:ea typeface="华文琥珀" pitchFamily="2" charset="-122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31779" y="3107869"/>
            <a:ext cx="7200000" cy="134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19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4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4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4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4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3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2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2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3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8323382" y="4079631"/>
            <a:ext cx="3399693" cy="2297723"/>
            <a:chOff x="8323382" y="4079631"/>
            <a:chExt cx="3399693" cy="2297723"/>
          </a:xfrm>
        </p:grpSpPr>
        <p:sp>
          <p:nvSpPr>
            <p:cNvPr id="12" name="Rectangle 11"/>
            <p:cNvSpPr/>
            <p:nvPr/>
          </p:nvSpPr>
          <p:spPr>
            <a:xfrm>
              <a:off x="8323382" y="4079631"/>
              <a:ext cx="3399693" cy="2297723"/>
            </a:xfrm>
            <a:prstGeom prst="rect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94503" y="4299803"/>
              <a:ext cx="2457450" cy="1857375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4431321" y="4079631"/>
            <a:ext cx="3399693" cy="2297723"/>
            <a:chOff x="4431321" y="4079631"/>
            <a:chExt cx="3399693" cy="2297723"/>
          </a:xfrm>
        </p:grpSpPr>
        <p:sp>
          <p:nvSpPr>
            <p:cNvPr id="11" name="Rectangle 10"/>
            <p:cNvSpPr/>
            <p:nvPr/>
          </p:nvSpPr>
          <p:spPr>
            <a:xfrm>
              <a:off x="4431321" y="4079631"/>
              <a:ext cx="3399693" cy="2297723"/>
            </a:xfrm>
            <a:prstGeom prst="rect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59604" y="4156926"/>
              <a:ext cx="2143125" cy="2143125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539260" y="4079631"/>
            <a:ext cx="3399693" cy="2297723"/>
            <a:chOff x="539260" y="4079631"/>
            <a:chExt cx="3399693" cy="2297723"/>
          </a:xfrm>
        </p:grpSpPr>
        <p:sp>
          <p:nvSpPr>
            <p:cNvPr id="2" name="Rectangle 1"/>
            <p:cNvSpPr/>
            <p:nvPr/>
          </p:nvSpPr>
          <p:spPr>
            <a:xfrm>
              <a:off x="539260" y="4079631"/>
              <a:ext cx="3399693" cy="2297723"/>
            </a:xfrm>
            <a:prstGeom prst="rect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46" name="Picture 2" descr="tranh tô màu cây thông noel | Christmas yard art, Christmas svg files free,  Christmas craft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328" y="4487432"/>
              <a:ext cx="1146323" cy="1482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tranh tô màu cây thông noel | Christmas yard art, Christmas svg files free,  Christmas craft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5653" y="4487432"/>
              <a:ext cx="1146323" cy="1482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20"/>
          <p:cNvSpPr/>
          <p:nvPr/>
        </p:nvSpPr>
        <p:spPr>
          <a:xfrm>
            <a:off x="2811756" y="152400"/>
            <a:ext cx="1435123" cy="15696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9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26465" y="152400"/>
            <a:ext cx="1435123" cy="15696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96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41174" y="152400"/>
            <a:ext cx="1435123" cy="156966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96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Straight Arrow Connector 23"/>
          <p:cNvCxnSpPr>
            <a:stCxn id="21" idx="2"/>
          </p:cNvCxnSpPr>
          <p:nvPr/>
        </p:nvCxnSpPr>
        <p:spPr>
          <a:xfrm>
            <a:off x="3529318" y="1722060"/>
            <a:ext cx="2514708" cy="235756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2025780" y="1722056"/>
            <a:ext cx="3953803" cy="2357567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12" idx="0"/>
          </p:cNvCxnSpPr>
          <p:nvPr/>
        </p:nvCxnSpPr>
        <p:spPr>
          <a:xfrm>
            <a:off x="8542071" y="1722060"/>
            <a:ext cx="1481158" cy="235757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465573" y="2596945"/>
            <a:ext cx="73597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40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40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40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0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endParaRPr lang="en-US" sz="4000" b="0" i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160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xit" presetSubtype="10" fill="hold" grpId="0" nodeType="after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6" grpId="0" animBg="1"/>
      <p:bldP spid="26" grpId="1" animBg="1"/>
      <p:bldP spid="27" grpId="0" animBg="1"/>
      <p:bldP spid="27" grpId="1" animBg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68039" y="1442974"/>
            <a:ext cx="5275019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sz="9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9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68038" y="3247293"/>
            <a:ext cx="5275021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sz="96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96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68037" y="5051612"/>
            <a:ext cx="5275021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sz="96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sz="96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94424" y="533683"/>
            <a:ext cx="69268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32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2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3200" b="0" i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Kết quả hình ảnh cho cây thông noel | Christmas tree images, Christmas tree  clipart, Christmas tree pictu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7439" y="1101690"/>
            <a:ext cx="4214461" cy="570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l 10"/>
          <p:cNvSpPr/>
          <p:nvPr/>
        </p:nvSpPr>
        <p:spPr>
          <a:xfrm>
            <a:off x="5683170" y="2002420"/>
            <a:ext cx="474562" cy="4629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83170" y="3800629"/>
            <a:ext cx="474562" cy="462988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506902" y="3800629"/>
            <a:ext cx="474562" cy="462988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683170" y="5604948"/>
            <a:ext cx="474562" cy="462988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506902" y="5604948"/>
            <a:ext cx="474562" cy="462988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295909" y="5604948"/>
            <a:ext cx="474562" cy="462988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272863" y="3808376"/>
            <a:ext cx="4540310" cy="374100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2578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xit" presetSubtype="10" fill="hold" grpId="0" nodeType="after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/>
      <p:bldP spid="11" grpId="0" animBg="1"/>
      <p:bldP spid="15" grpId="0" animBg="1"/>
      <p:bldP spid="16" grpId="0" animBg="1"/>
      <p:bldP spid="17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876582" y="947554"/>
            <a:ext cx="9265454" cy="149313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2876582" y="3058659"/>
            <a:ext cx="9265454" cy="149313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2876582" y="5092532"/>
            <a:ext cx="9265454" cy="149313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996273" y="0"/>
            <a:ext cx="61975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2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2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endParaRPr lang="en-US" sz="3200" b="1" i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Kết quả hình ảnh cho cây thông noel | Christmas tree images, Christmas tree  clipart, Christmas tree pictu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7439" y="1101690"/>
            <a:ext cx="4214461" cy="570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Vector Hình Người Tuyết Lịch Lãm - Vector Fre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610" y="2947548"/>
            <a:ext cx="1288900" cy="179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Vector Hình Người Tuyết Lịch Lãm - Vector Fre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411" y="2990453"/>
            <a:ext cx="1288900" cy="179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9900" y="5309280"/>
            <a:ext cx="1109419" cy="110941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6125" y="5340367"/>
            <a:ext cx="1109419" cy="110941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108" y="5295365"/>
            <a:ext cx="1109419" cy="1109419"/>
          </a:xfrm>
          <a:prstGeom prst="rect">
            <a:avLst/>
          </a:prstGeom>
        </p:spPr>
      </p:pic>
      <p:pic>
        <p:nvPicPr>
          <p:cNvPr id="8202" name="Picture 10" descr="con tuần lộc của ông già Noel - Vector Fre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746" y="316377"/>
            <a:ext cx="1504720" cy="212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Oval 36"/>
          <p:cNvSpPr/>
          <p:nvPr/>
        </p:nvSpPr>
        <p:spPr>
          <a:xfrm>
            <a:off x="8231203" y="971125"/>
            <a:ext cx="1106942" cy="1416497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9651400" y="3107443"/>
            <a:ext cx="1106942" cy="1384989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10888393" y="5120169"/>
            <a:ext cx="1106942" cy="1465497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8042669" y="909291"/>
            <a:ext cx="1307939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9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431631" y="3035121"/>
            <a:ext cx="1326711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96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91453" y="5130795"/>
            <a:ext cx="1326711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sz="96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346750" y="909291"/>
            <a:ext cx="1307939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9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650831" y="947554"/>
            <a:ext cx="1307939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sz="96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231203" y="3065503"/>
            <a:ext cx="1326711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96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632059" y="3020396"/>
            <a:ext cx="1326711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sz="96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342423" y="5112159"/>
            <a:ext cx="1326711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96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578874" y="5120169"/>
            <a:ext cx="1326711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96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Multiply 39"/>
          <p:cNvSpPr/>
          <p:nvPr/>
        </p:nvSpPr>
        <p:spPr>
          <a:xfrm>
            <a:off x="8179110" y="2894482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Multiply 40"/>
          <p:cNvSpPr/>
          <p:nvPr/>
        </p:nvSpPr>
        <p:spPr>
          <a:xfrm>
            <a:off x="10526504" y="2952919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ultiply 41"/>
          <p:cNvSpPr/>
          <p:nvPr/>
        </p:nvSpPr>
        <p:spPr>
          <a:xfrm>
            <a:off x="8229088" y="5115746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Multiply 42"/>
          <p:cNvSpPr/>
          <p:nvPr/>
        </p:nvSpPr>
        <p:spPr>
          <a:xfrm>
            <a:off x="9442679" y="5100929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Multiply 43"/>
          <p:cNvSpPr/>
          <p:nvPr/>
        </p:nvSpPr>
        <p:spPr>
          <a:xfrm>
            <a:off x="9271301" y="860804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Multiply 44"/>
          <p:cNvSpPr/>
          <p:nvPr/>
        </p:nvSpPr>
        <p:spPr>
          <a:xfrm>
            <a:off x="10579240" y="894566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1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6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3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8" dur="1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6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3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0" dur="1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6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3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2" dur="1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6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3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4" dur="1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6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3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6" dur="1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6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3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32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32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32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2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37" grpId="0" animBg="1"/>
      <p:bldP spid="38" grpId="0" animBg="1"/>
      <p:bldP spid="39" grpId="0" animBg="1"/>
      <p:bldP spid="2" grpId="0"/>
      <p:bldP spid="2" grpId="1"/>
      <p:bldP spid="3" grpId="0"/>
      <p:bldP spid="3" grpId="1"/>
      <p:bldP spid="4" grpId="0"/>
      <p:bldP spid="4" grpId="1"/>
      <p:bldP spid="19" grpId="0"/>
      <p:bldP spid="19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4,894 Honey Bee Cartoon Stock Photos, Pictures &amp;amp; Royalty-Free Images -  iStoc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4216" y1="19935" x2="63399" y2="21405"/>
                        <a14:foregroundMark x1="80392" y1="67810" x2="82680" y2="80065"/>
                        <a14:foregroundMark x1="84150" y1="68137" x2="77451" y2="67810"/>
                        <a14:foregroundMark x1="76307" y1="66503" x2="76307" y2="66503"/>
                        <a14:foregroundMark x1="75654" y1="69118" x2="76961" y2="68791"/>
                        <a14:foregroundMark x1="12418" y1="50980" x2="24346" y2="49510"/>
                        <a14:foregroundMark x1="22876" y1="45098" x2="28105" y2="44771"/>
                        <a14:foregroundMark x1="28431" y1="46895" x2="28431" y2="46895"/>
                        <a14:foregroundMark x1="12418" y1="44608" x2="12418" y2="44608"/>
                        <a14:foregroundMark x1="10621" y1="42810" x2="17320" y2="49510"/>
                        <a14:foregroundMark x1="13072" y1="42157" x2="16176" y2="45752"/>
                        <a14:foregroundMark x1="59150" y1="17974" x2="66176" y2="17484"/>
                        <a14:foregroundMark x1="58497" y1="19444" x2="59314" y2="19771"/>
                        <a14:foregroundMark x1="77451" y1="45425" x2="79739" y2="45425"/>
                        <a14:foregroundMark x1="67810" y1="40686" x2="69935" y2="395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74147" y="0"/>
            <a:ext cx="2117853" cy="209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026901" y="1055233"/>
            <a:ext cx="6756571" cy="40695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45682" y="4877667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4585236" y="4872841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9089" y="81259"/>
            <a:ext cx="7626874" cy="132548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05085" y="487284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26341" y="4931331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Multiply 14"/>
          <p:cNvSpPr/>
          <p:nvPr/>
        </p:nvSpPr>
        <p:spPr>
          <a:xfrm>
            <a:off x="6930737" y="4692618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Multiply 15"/>
          <p:cNvSpPr/>
          <p:nvPr/>
        </p:nvSpPr>
        <p:spPr>
          <a:xfrm>
            <a:off x="1693150" y="4774481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201" y="5821680"/>
            <a:ext cx="2949944" cy="106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D Piece Of Cartoon Illustration Birthday Cake PNG | City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770" y="1976715"/>
            <a:ext cx="2283756" cy="199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D Piece Of Cartoon Illustration Birthday Cake PNG | City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171" y="1976715"/>
            <a:ext cx="2283756" cy="199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500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6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3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6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4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8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4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56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7.40741E-7 L 0.40156 -0.37963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78" y="-1898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6" grpId="1" animBg="1"/>
      <p:bldP spid="6" grpId="2" animBg="1"/>
      <p:bldP spid="13" grpId="0"/>
      <p:bldP spid="13" grpId="1"/>
      <p:bldP spid="14" grpId="0"/>
      <p:bldP spid="14" grpId="1"/>
      <p:bldP spid="14" grpId="2"/>
      <p:bldP spid="14" grpId="3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14" descr="679 Queen Bee Cartoon Illustrations &amp;amp; Clip Art - iStoc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6260">
            <a:off x="10131320" y="4322242"/>
            <a:ext cx="2131664" cy="213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265" y="5792590"/>
            <a:ext cx="2949944" cy="106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34265" y="1055077"/>
            <a:ext cx="8815752" cy="33575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8450" y="328645"/>
            <a:ext cx="5873873" cy="102082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63498" y="4238420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11500" b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6286074" y="4536226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389026" y="4315951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11500" b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49149" y="431323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11500" b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Multiply 14"/>
          <p:cNvSpPr/>
          <p:nvPr/>
        </p:nvSpPr>
        <p:spPr>
          <a:xfrm>
            <a:off x="3993970" y="4467671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Multiply 15"/>
          <p:cNvSpPr/>
          <p:nvPr/>
        </p:nvSpPr>
        <p:spPr>
          <a:xfrm>
            <a:off x="2030563" y="4526160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15" y="6178174"/>
            <a:ext cx="694703" cy="6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519" y="6188094"/>
            <a:ext cx="694703" cy="6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081" y="6173217"/>
            <a:ext cx="694703" cy="6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385" y="6158340"/>
            <a:ext cx="694703" cy="6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207" y="6188094"/>
            <a:ext cx="694703" cy="6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20" y="6163297"/>
            <a:ext cx="694703" cy="6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930" y="6188093"/>
            <a:ext cx="694703" cy="6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440" y="6158339"/>
            <a:ext cx="694703" cy="6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950" y="6158338"/>
            <a:ext cx="694703" cy="69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lipart Baseball Jpeg - Cap Cartoon Transparent Background, HD Png Download  , Transparent Png Image - PNGite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862" y="1871162"/>
            <a:ext cx="2357837" cy="153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lipart Baseball Jpeg - Cap Cartoon Transparent Background, HD Png Download  , Transparent Png Image - PNGite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237" y="1893382"/>
            <a:ext cx="2357837" cy="153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lipart Baseball Jpeg - Cap Cartoon Transparent Background, HD Png Download  , Transparent Png Image - PNGite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498" y="1886521"/>
            <a:ext cx="2357837" cy="153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15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6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3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9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6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3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4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8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4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1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10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0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100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2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10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56" presetClass="path" presetSubtype="0" accel="5000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75E-6 -3.7037E-6 L 0.32851 -0.3706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19" y="-18542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6" presetClass="emph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68" dur="14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32" presetClass="emph" presetSubtype="0" repeatCount="indefinite" fill="hold" grpId="1" nodeType="withEffect">
                                  <p:stCondLst>
                                    <p:cond delay="2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32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1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32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  <p:bldP spid="11" grpId="3"/>
      <p:bldP spid="11" grpId="4"/>
      <p:bldP spid="12" grpId="0" animBg="1"/>
      <p:bldP spid="12" grpId="1" animBg="1"/>
      <p:bldP spid="12" grpId="2" animBg="1"/>
      <p:bldP spid="13" grpId="0"/>
      <p:bldP spid="13" grpId="1"/>
      <p:bldP spid="14" grpId="0"/>
      <p:bldP spid="14" grpId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338" y="0"/>
            <a:ext cx="7216762" cy="49884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53939" y="3916969"/>
            <a:ext cx="3763441" cy="3100902"/>
          </a:xfrm>
          <a:prstGeom prst="ellipse">
            <a:avLst/>
          </a:prstGeom>
        </p:spPr>
      </p:pic>
      <p:pic>
        <p:nvPicPr>
          <p:cNvPr id="7" name="Picture 2" descr="Cartoon Child Six One Day, Cartoon Clipart, Childrens, World PNG and Vector  with Transparent Background for Free Download | Cartoon clip art, Drawing  for kids, Art drawings for kid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1006" y="4076841"/>
            <a:ext cx="1288026" cy="278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6801" y="633976"/>
            <a:ext cx="5873873" cy="102082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131870" y="4484128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11500" b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2024338" y="4805701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91273" y="4479303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11500" b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12529" y="4537792"/>
            <a:ext cx="9316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11500" b="1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Multiply 14"/>
          <p:cNvSpPr/>
          <p:nvPr/>
        </p:nvSpPr>
        <p:spPr>
          <a:xfrm>
            <a:off x="4227242" y="4715992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Multiply 15"/>
          <p:cNvSpPr/>
          <p:nvPr/>
        </p:nvSpPr>
        <p:spPr>
          <a:xfrm>
            <a:off x="6930737" y="4723345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Bicycle Cartoon Stock Illustration - Download Image Now - iStoc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547" b="89844" l="2344" r="990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382" y="1252778"/>
            <a:ext cx="3510860" cy="351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594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6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6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4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8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4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100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56" presetClass="path" presetSubtype="0" accel="50000" decel="50000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8.33333E-7 -3.33333E-6 L 0.43893 -0.41689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0" y="-20856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32" presetClass="emph" presetSubtype="0" repeatCount="indefinite" fill="hold" grpId="1" nodeType="withEffect">
                                  <p:stCondLst>
                                    <p:cond delay="1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0" grpId="3"/>
      <p:bldP spid="11" grpId="0" animBg="1"/>
      <p:bldP spid="11" grpId="1" animBg="1"/>
      <p:bldP spid="11" grpId="2" animBg="1"/>
      <p:bldP spid="12" grpId="0"/>
      <p:bldP spid="12" grpId="1"/>
      <p:bldP spid="13" grpId="0"/>
      <p:bldP spid="13" grpId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1" y="2462076"/>
            <a:ext cx="7026396" cy="4326352"/>
          </a:xfrm>
          <a:prstGeom prst="rect">
            <a:avLst/>
          </a:prstGeom>
        </p:spPr>
      </p:pic>
      <p:pic>
        <p:nvPicPr>
          <p:cNvPr id="7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160" y="5525279"/>
            <a:ext cx="2797175" cy="136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85" y="1883157"/>
            <a:ext cx="6271486" cy="769556"/>
          </a:xfrm>
          <a:prstGeom prst="rect">
            <a:avLst/>
          </a:prstGeom>
        </p:spPr>
      </p:pic>
      <p:pic>
        <p:nvPicPr>
          <p:cNvPr id="3076" name="Picture 4" descr="Window cartoon symbol icon design Royalty Free Vector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256" y="1183029"/>
            <a:ext cx="4029380" cy="47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hildrens Day Childrens Creative Worlds Children | Art drawings for kids,  Baby animal drawings, Cartoon clip ar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796" y="2998429"/>
            <a:ext cx="2151527" cy="378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398794" y="2233705"/>
            <a:ext cx="2374002" cy="2215991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cap="none" spc="0" dirty="0" smtClean="0">
                <a:ln w="0"/>
                <a:solidFill>
                  <a:srgbClr val="002060"/>
                </a:solidFill>
                <a:latin typeface=".VnBodoni" panose="020B7200000000000000" pitchFamily="34" charset="0"/>
                <a:cs typeface="Times New Roman" panose="02020603050405020304" pitchFamily="18" charset="0"/>
              </a:rPr>
              <a:t>3</a:t>
            </a:r>
            <a:endParaRPr lang="en-US" sz="13800" cap="none" spc="0" dirty="0">
              <a:ln w="0"/>
              <a:solidFill>
                <a:srgbClr val="002060"/>
              </a:solidFill>
              <a:latin typeface=".VnBodoni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5335" y="1016831"/>
            <a:ext cx="3883489" cy="9510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8457" y="3352841"/>
            <a:ext cx="2585016" cy="258501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9214" y="3341700"/>
            <a:ext cx="2585016" cy="258501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4967" y="3451912"/>
            <a:ext cx="2585016" cy="258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69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1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4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563" y="1408806"/>
            <a:ext cx="6653667" cy="3951950"/>
          </a:xfrm>
          <a:prstGeom prst="rect">
            <a:avLst/>
          </a:prstGeom>
        </p:spPr>
      </p:pic>
      <p:pic>
        <p:nvPicPr>
          <p:cNvPr id="13" name="Picture 4" descr="Thinking Kid Cartoon Images, Stock Photos &amp;amp; Vectors | Shuttersto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001" y="2600639"/>
            <a:ext cx="4404058" cy="474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43887" y="3125337"/>
            <a:ext cx="5369287" cy="4424045"/>
          </a:xfrm>
          <a:prstGeom prst="ellipse">
            <a:avLst/>
          </a:prstGeom>
        </p:spPr>
      </p:pic>
      <p:pic>
        <p:nvPicPr>
          <p:cNvPr id="7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78" y="5616749"/>
            <a:ext cx="2797175" cy="136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1546" y="793113"/>
            <a:ext cx="6271486" cy="769556"/>
          </a:xfrm>
          <a:prstGeom prst="rect">
            <a:avLst/>
          </a:prstGeom>
        </p:spPr>
      </p:pic>
      <p:pic>
        <p:nvPicPr>
          <p:cNvPr id="9" name="Picture 4" descr="Window cartoon symbol icon design Royalty Free Vector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94" y="873062"/>
            <a:ext cx="4029380" cy="47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8753032" y="1923738"/>
            <a:ext cx="2374002" cy="2215991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dirty="0">
                <a:ln w="0"/>
                <a:solidFill>
                  <a:srgbClr val="002060"/>
                </a:solidFill>
                <a:latin typeface=".VnBodoni" panose="020B7200000000000000" pitchFamily="34" charset="0"/>
                <a:cs typeface="Times New Roman" panose="02020603050405020304" pitchFamily="18" charset="0"/>
              </a:rPr>
              <a:t>2</a:t>
            </a:r>
            <a:endParaRPr lang="en-US" sz="13800" cap="none" spc="0" dirty="0">
              <a:ln w="0"/>
              <a:solidFill>
                <a:srgbClr val="002060"/>
              </a:solidFill>
              <a:latin typeface=".VnBodoni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81546" y="2600639"/>
            <a:ext cx="1595304" cy="18395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00020" y="2579550"/>
            <a:ext cx="1595304" cy="183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38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4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/>
          <p:nvPr/>
        </p:nvSpPr>
        <p:spPr>
          <a:xfrm>
            <a:off x="0" y="5029200"/>
            <a:ext cx="12237720" cy="1828799"/>
          </a:xfrm>
          <a:custGeom>
            <a:avLst/>
            <a:gdLst>
              <a:gd name="connsiteX0" fmla="*/ 0 w 12192000"/>
              <a:gd name="connsiteY0" fmla="*/ 0 h 990600"/>
              <a:gd name="connsiteX1" fmla="*/ 12192000 w 12192000"/>
              <a:gd name="connsiteY1" fmla="*/ 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192000"/>
              <a:gd name="connsiteY0" fmla="*/ 0 h 990600"/>
              <a:gd name="connsiteX1" fmla="*/ 12100560 w 12192000"/>
              <a:gd name="connsiteY1" fmla="*/ 3048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237720"/>
              <a:gd name="connsiteY0" fmla="*/ 0 h 990600"/>
              <a:gd name="connsiteX1" fmla="*/ 12237720 w 12237720"/>
              <a:gd name="connsiteY1" fmla="*/ 30480 h 990600"/>
              <a:gd name="connsiteX2" fmla="*/ 12192000 w 12237720"/>
              <a:gd name="connsiteY2" fmla="*/ 990600 h 990600"/>
              <a:gd name="connsiteX3" fmla="*/ 0 w 12237720"/>
              <a:gd name="connsiteY3" fmla="*/ 990600 h 990600"/>
              <a:gd name="connsiteX4" fmla="*/ 0 w 12237720"/>
              <a:gd name="connsiteY4" fmla="*/ 0 h 990600"/>
              <a:gd name="connsiteX0" fmla="*/ 0 w 12237720"/>
              <a:gd name="connsiteY0" fmla="*/ 0 h 990600"/>
              <a:gd name="connsiteX1" fmla="*/ 7726680 w 12237720"/>
              <a:gd name="connsiteY1" fmla="*/ 335280 h 990600"/>
              <a:gd name="connsiteX2" fmla="*/ 12237720 w 12237720"/>
              <a:gd name="connsiteY2" fmla="*/ 30480 h 990600"/>
              <a:gd name="connsiteX3" fmla="*/ 12192000 w 12237720"/>
              <a:gd name="connsiteY3" fmla="*/ 990600 h 990600"/>
              <a:gd name="connsiteX4" fmla="*/ 0 w 12237720"/>
              <a:gd name="connsiteY4" fmla="*/ 990600 h 990600"/>
              <a:gd name="connsiteX5" fmla="*/ 0 w 12237720"/>
              <a:gd name="connsiteY5" fmla="*/ 0 h 990600"/>
              <a:gd name="connsiteX0" fmla="*/ 0 w 12237720"/>
              <a:gd name="connsiteY0" fmla="*/ 256691 h 1247291"/>
              <a:gd name="connsiteX1" fmla="*/ 1356360 w 12237720"/>
              <a:gd name="connsiteY1" fmla="*/ 12851 h 1247291"/>
              <a:gd name="connsiteX2" fmla="*/ 7726680 w 12237720"/>
              <a:gd name="connsiteY2" fmla="*/ 591971 h 1247291"/>
              <a:gd name="connsiteX3" fmla="*/ 12237720 w 12237720"/>
              <a:gd name="connsiteY3" fmla="*/ 287171 h 1247291"/>
              <a:gd name="connsiteX4" fmla="*/ 12192000 w 12237720"/>
              <a:gd name="connsiteY4" fmla="*/ 1247291 h 1247291"/>
              <a:gd name="connsiteX5" fmla="*/ 0 w 12237720"/>
              <a:gd name="connsiteY5" fmla="*/ 1247291 h 1247291"/>
              <a:gd name="connsiteX6" fmla="*/ 0 w 12237720"/>
              <a:gd name="connsiteY6" fmla="*/ 256691 h 1247291"/>
              <a:gd name="connsiteX0" fmla="*/ 0 w 12237720"/>
              <a:gd name="connsiteY0" fmla="*/ 285413 h 1276013"/>
              <a:gd name="connsiteX1" fmla="*/ 2651760 w 12237720"/>
              <a:gd name="connsiteY1" fmla="*/ 11093 h 1276013"/>
              <a:gd name="connsiteX2" fmla="*/ 7726680 w 12237720"/>
              <a:gd name="connsiteY2" fmla="*/ 620693 h 1276013"/>
              <a:gd name="connsiteX3" fmla="*/ 12237720 w 12237720"/>
              <a:gd name="connsiteY3" fmla="*/ 315893 h 1276013"/>
              <a:gd name="connsiteX4" fmla="*/ 12192000 w 12237720"/>
              <a:gd name="connsiteY4" fmla="*/ 1276013 h 1276013"/>
              <a:gd name="connsiteX5" fmla="*/ 0 w 12237720"/>
              <a:gd name="connsiteY5" fmla="*/ 1276013 h 1276013"/>
              <a:gd name="connsiteX6" fmla="*/ 0 w 12237720"/>
              <a:gd name="connsiteY6" fmla="*/ 285413 h 127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7720" h="1276013">
                <a:moveTo>
                  <a:pt x="0" y="285413"/>
                </a:moveTo>
                <a:cubicBezTo>
                  <a:pt x="228600" y="120313"/>
                  <a:pt x="1363980" y="-44787"/>
                  <a:pt x="2651760" y="11093"/>
                </a:cubicBezTo>
                <a:cubicBezTo>
                  <a:pt x="3939540" y="66973"/>
                  <a:pt x="5915660" y="615613"/>
                  <a:pt x="7726680" y="620693"/>
                </a:cubicBezTo>
                <a:lnTo>
                  <a:pt x="12237720" y="315893"/>
                </a:lnTo>
                <a:lnTo>
                  <a:pt x="12192000" y="1276013"/>
                </a:lnTo>
                <a:lnTo>
                  <a:pt x="0" y="1276013"/>
                </a:lnTo>
                <a:lnTo>
                  <a:pt x="0" y="285413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5"/>
          <p:cNvSpPr/>
          <p:nvPr/>
        </p:nvSpPr>
        <p:spPr>
          <a:xfrm>
            <a:off x="-60960" y="5848891"/>
            <a:ext cx="12298680" cy="1009109"/>
          </a:xfrm>
          <a:custGeom>
            <a:avLst/>
            <a:gdLst>
              <a:gd name="connsiteX0" fmla="*/ 0 w 12192000"/>
              <a:gd name="connsiteY0" fmla="*/ 0 h 990600"/>
              <a:gd name="connsiteX1" fmla="*/ 12192000 w 12192000"/>
              <a:gd name="connsiteY1" fmla="*/ 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192000"/>
              <a:gd name="connsiteY0" fmla="*/ 0 h 990600"/>
              <a:gd name="connsiteX1" fmla="*/ 12100560 w 12192000"/>
              <a:gd name="connsiteY1" fmla="*/ 3048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237720"/>
              <a:gd name="connsiteY0" fmla="*/ 0 h 990600"/>
              <a:gd name="connsiteX1" fmla="*/ 12237720 w 12237720"/>
              <a:gd name="connsiteY1" fmla="*/ 30480 h 990600"/>
              <a:gd name="connsiteX2" fmla="*/ 12192000 w 12237720"/>
              <a:gd name="connsiteY2" fmla="*/ 990600 h 990600"/>
              <a:gd name="connsiteX3" fmla="*/ 0 w 12237720"/>
              <a:gd name="connsiteY3" fmla="*/ 990600 h 990600"/>
              <a:gd name="connsiteX4" fmla="*/ 0 w 12237720"/>
              <a:gd name="connsiteY4" fmla="*/ 0 h 990600"/>
              <a:gd name="connsiteX0" fmla="*/ 0 w 12237720"/>
              <a:gd name="connsiteY0" fmla="*/ 0 h 990600"/>
              <a:gd name="connsiteX1" fmla="*/ 7726680 w 12237720"/>
              <a:gd name="connsiteY1" fmla="*/ 335280 h 990600"/>
              <a:gd name="connsiteX2" fmla="*/ 12237720 w 12237720"/>
              <a:gd name="connsiteY2" fmla="*/ 30480 h 990600"/>
              <a:gd name="connsiteX3" fmla="*/ 12192000 w 12237720"/>
              <a:gd name="connsiteY3" fmla="*/ 990600 h 990600"/>
              <a:gd name="connsiteX4" fmla="*/ 0 w 12237720"/>
              <a:gd name="connsiteY4" fmla="*/ 990600 h 990600"/>
              <a:gd name="connsiteX5" fmla="*/ 0 w 12237720"/>
              <a:gd name="connsiteY5" fmla="*/ 0 h 990600"/>
              <a:gd name="connsiteX0" fmla="*/ 0 w 12237720"/>
              <a:gd name="connsiteY0" fmla="*/ 256691 h 1247291"/>
              <a:gd name="connsiteX1" fmla="*/ 1356360 w 12237720"/>
              <a:gd name="connsiteY1" fmla="*/ 12851 h 1247291"/>
              <a:gd name="connsiteX2" fmla="*/ 7726680 w 12237720"/>
              <a:gd name="connsiteY2" fmla="*/ 591971 h 1247291"/>
              <a:gd name="connsiteX3" fmla="*/ 12237720 w 12237720"/>
              <a:gd name="connsiteY3" fmla="*/ 287171 h 1247291"/>
              <a:gd name="connsiteX4" fmla="*/ 12192000 w 12237720"/>
              <a:gd name="connsiteY4" fmla="*/ 1247291 h 1247291"/>
              <a:gd name="connsiteX5" fmla="*/ 0 w 12237720"/>
              <a:gd name="connsiteY5" fmla="*/ 1247291 h 1247291"/>
              <a:gd name="connsiteX6" fmla="*/ 0 w 12237720"/>
              <a:gd name="connsiteY6" fmla="*/ 256691 h 1247291"/>
              <a:gd name="connsiteX0" fmla="*/ 0 w 12237720"/>
              <a:gd name="connsiteY0" fmla="*/ 285413 h 1276013"/>
              <a:gd name="connsiteX1" fmla="*/ 2651760 w 12237720"/>
              <a:gd name="connsiteY1" fmla="*/ 11093 h 1276013"/>
              <a:gd name="connsiteX2" fmla="*/ 7726680 w 12237720"/>
              <a:gd name="connsiteY2" fmla="*/ 620693 h 1276013"/>
              <a:gd name="connsiteX3" fmla="*/ 12237720 w 12237720"/>
              <a:gd name="connsiteY3" fmla="*/ 315893 h 1276013"/>
              <a:gd name="connsiteX4" fmla="*/ 12192000 w 12237720"/>
              <a:gd name="connsiteY4" fmla="*/ 1276013 h 1276013"/>
              <a:gd name="connsiteX5" fmla="*/ 0 w 12237720"/>
              <a:gd name="connsiteY5" fmla="*/ 1276013 h 1276013"/>
              <a:gd name="connsiteX6" fmla="*/ 0 w 12237720"/>
              <a:gd name="connsiteY6" fmla="*/ 285413 h 1276013"/>
              <a:gd name="connsiteX0" fmla="*/ 0 w 12237720"/>
              <a:gd name="connsiteY0" fmla="*/ 26388 h 1016988"/>
              <a:gd name="connsiteX1" fmla="*/ 2225040 w 12237720"/>
              <a:gd name="connsiteY1" fmla="*/ 578576 h 1016988"/>
              <a:gd name="connsiteX2" fmla="*/ 7726680 w 12237720"/>
              <a:gd name="connsiteY2" fmla="*/ 361668 h 1016988"/>
              <a:gd name="connsiteX3" fmla="*/ 12237720 w 12237720"/>
              <a:gd name="connsiteY3" fmla="*/ 56868 h 1016988"/>
              <a:gd name="connsiteX4" fmla="*/ 12192000 w 12237720"/>
              <a:gd name="connsiteY4" fmla="*/ 1016988 h 1016988"/>
              <a:gd name="connsiteX5" fmla="*/ 0 w 12237720"/>
              <a:gd name="connsiteY5" fmla="*/ 1016988 h 1016988"/>
              <a:gd name="connsiteX6" fmla="*/ 0 w 12237720"/>
              <a:gd name="connsiteY6" fmla="*/ 26388 h 1016988"/>
              <a:gd name="connsiteX0" fmla="*/ 0 w 12268200"/>
              <a:gd name="connsiteY0" fmla="*/ 636526 h 960120"/>
              <a:gd name="connsiteX1" fmla="*/ 2255520 w 12268200"/>
              <a:gd name="connsiteY1" fmla="*/ 521708 h 960120"/>
              <a:gd name="connsiteX2" fmla="*/ 7757160 w 12268200"/>
              <a:gd name="connsiteY2" fmla="*/ 304800 h 960120"/>
              <a:gd name="connsiteX3" fmla="*/ 12268200 w 12268200"/>
              <a:gd name="connsiteY3" fmla="*/ 0 h 960120"/>
              <a:gd name="connsiteX4" fmla="*/ 12222480 w 12268200"/>
              <a:gd name="connsiteY4" fmla="*/ 960120 h 960120"/>
              <a:gd name="connsiteX5" fmla="*/ 30480 w 12268200"/>
              <a:gd name="connsiteY5" fmla="*/ 960120 h 960120"/>
              <a:gd name="connsiteX6" fmla="*/ 0 w 12268200"/>
              <a:gd name="connsiteY6" fmla="*/ 636526 h 960120"/>
              <a:gd name="connsiteX0" fmla="*/ 15240 w 12237720"/>
              <a:gd name="connsiteY0" fmla="*/ 506025 h 960120"/>
              <a:gd name="connsiteX1" fmla="*/ 2225040 w 12237720"/>
              <a:gd name="connsiteY1" fmla="*/ 521708 h 960120"/>
              <a:gd name="connsiteX2" fmla="*/ 7726680 w 12237720"/>
              <a:gd name="connsiteY2" fmla="*/ 304800 h 960120"/>
              <a:gd name="connsiteX3" fmla="*/ 12237720 w 12237720"/>
              <a:gd name="connsiteY3" fmla="*/ 0 h 960120"/>
              <a:gd name="connsiteX4" fmla="*/ 12192000 w 12237720"/>
              <a:gd name="connsiteY4" fmla="*/ 960120 h 960120"/>
              <a:gd name="connsiteX5" fmla="*/ 0 w 12237720"/>
              <a:gd name="connsiteY5" fmla="*/ 960120 h 960120"/>
              <a:gd name="connsiteX6" fmla="*/ 15240 w 12237720"/>
              <a:gd name="connsiteY6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7726680 w 12237720"/>
              <a:gd name="connsiteY2" fmla="*/ 304800 h 960120"/>
              <a:gd name="connsiteX3" fmla="*/ 12237720 w 12237720"/>
              <a:gd name="connsiteY3" fmla="*/ 0 h 960120"/>
              <a:gd name="connsiteX4" fmla="*/ 12192000 w 12237720"/>
              <a:gd name="connsiteY4" fmla="*/ 960120 h 960120"/>
              <a:gd name="connsiteX5" fmla="*/ 0 w 12237720"/>
              <a:gd name="connsiteY5" fmla="*/ 960120 h 960120"/>
              <a:gd name="connsiteX6" fmla="*/ 15240 w 12237720"/>
              <a:gd name="connsiteY6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726680 w 12237720"/>
              <a:gd name="connsiteY3" fmla="*/ 304800 h 960120"/>
              <a:gd name="connsiteX4" fmla="*/ 12237720 w 12237720"/>
              <a:gd name="connsiteY4" fmla="*/ 0 h 960120"/>
              <a:gd name="connsiteX5" fmla="*/ 12192000 w 12237720"/>
              <a:gd name="connsiteY5" fmla="*/ 960120 h 960120"/>
              <a:gd name="connsiteX6" fmla="*/ 0 w 12237720"/>
              <a:gd name="connsiteY6" fmla="*/ 960120 h 960120"/>
              <a:gd name="connsiteX7" fmla="*/ 15240 w 12237720"/>
              <a:gd name="connsiteY7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2237720 w 12237720"/>
              <a:gd name="connsiteY4" fmla="*/ 0 h 960120"/>
              <a:gd name="connsiteX5" fmla="*/ 12192000 w 12237720"/>
              <a:gd name="connsiteY5" fmla="*/ 960120 h 960120"/>
              <a:gd name="connsiteX6" fmla="*/ 0 w 12237720"/>
              <a:gd name="connsiteY6" fmla="*/ 960120 h 960120"/>
              <a:gd name="connsiteX7" fmla="*/ 15240 w 12237720"/>
              <a:gd name="connsiteY7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1628120 w 12237720"/>
              <a:gd name="connsiteY4" fmla="*/ 278613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589520 w 12237720"/>
              <a:gd name="connsiteY3" fmla="*/ 536802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4907280 w 12237720"/>
              <a:gd name="connsiteY2" fmla="*/ 641117 h 960120"/>
              <a:gd name="connsiteX3" fmla="*/ 7589520 w 12237720"/>
              <a:gd name="connsiteY3" fmla="*/ 536802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4907280 w 12237720"/>
              <a:gd name="connsiteY2" fmla="*/ 641117 h 960120"/>
              <a:gd name="connsiteX3" fmla="*/ 7559040 w 12237720"/>
              <a:gd name="connsiteY3" fmla="*/ 406301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0 w 12298680"/>
              <a:gd name="connsiteY0" fmla="*/ 448024 h 960120"/>
              <a:gd name="connsiteX1" fmla="*/ 2910840 w 12298680"/>
              <a:gd name="connsiteY1" fmla="*/ 724710 h 960120"/>
              <a:gd name="connsiteX2" fmla="*/ 4968240 w 12298680"/>
              <a:gd name="connsiteY2" fmla="*/ 641117 h 960120"/>
              <a:gd name="connsiteX3" fmla="*/ 7620000 w 12298680"/>
              <a:gd name="connsiteY3" fmla="*/ 406301 h 960120"/>
              <a:gd name="connsiteX4" fmla="*/ 11033760 w 12298680"/>
              <a:gd name="connsiteY4" fmla="*/ 336614 h 960120"/>
              <a:gd name="connsiteX5" fmla="*/ 12298680 w 12298680"/>
              <a:gd name="connsiteY5" fmla="*/ 0 h 960120"/>
              <a:gd name="connsiteX6" fmla="*/ 12252960 w 12298680"/>
              <a:gd name="connsiteY6" fmla="*/ 960120 h 960120"/>
              <a:gd name="connsiteX7" fmla="*/ 60960 w 12298680"/>
              <a:gd name="connsiteY7" fmla="*/ 960120 h 960120"/>
              <a:gd name="connsiteX8" fmla="*/ 0 w 12298680"/>
              <a:gd name="connsiteY8" fmla="*/ 448024 h 96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8680" h="960120">
                <a:moveTo>
                  <a:pt x="0" y="448024"/>
                </a:moveTo>
                <a:cubicBezTo>
                  <a:pt x="228600" y="282924"/>
                  <a:pt x="1623060" y="668830"/>
                  <a:pt x="2910840" y="724710"/>
                </a:cubicBezTo>
                <a:cubicBezTo>
                  <a:pt x="3716020" y="730309"/>
                  <a:pt x="4155440" y="711102"/>
                  <a:pt x="4968240" y="641117"/>
                </a:cubicBezTo>
                <a:lnTo>
                  <a:pt x="7620000" y="406301"/>
                </a:lnTo>
                <a:cubicBezTo>
                  <a:pt x="8793480" y="300904"/>
                  <a:pt x="9860280" y="442011"/>
                  <a:pt x="11033760" y="336614"/>
                </a:cubicBezTo>
                <a:lnTo>
                  <a:pt x="12298680" y="0"/>
                </a:lnTo>
                <a:lnTo>
                  <a:pt x="12252960" y="960120"/>
                </a:lnTo>
                <a:lnTo>
                  <a:pt x="60960" y="960120"/>
                </a:lnTo>
                <a:lnTo>
                  <a:pt x="0" y="448024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475" y="4851593"/>
            <a:ext cx="2184012" cy="218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39962" y="4365522"/>
            <a:ext cx="2691718" cy="146664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Elbow Connector 11"/>
          <p:cNvCxnSpPr/>
          <p:nvPr/>
        </p:nvCxnSpPr>
        <p:spPr>
          <a:xfrm>
            <a:off x="5316489" y="4408133"/>
            <a:ext cx="884767" cy="529398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Ball, cartoon, color, game, play, sphere, toy icon - Download on Iconfind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425" y="2664239"/>
            <a:ext cx="3167929" cy="316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Elbow Connector 14"/>
          <p:cNvCxnSpPr/>
          <p:nvPr/>
        </p:nvCxnSpPr>
        <p:spPr>
          <a:xfrm flipV="1">
            <a:off x="5294162" y="3795507"/>
            <a:ext cx="907094" cy="592329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 descr="One - Clipart - Ball Number 1 - Free Transparent PNG Clipart Images Downloa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740" y="3611606"/>
            <a:ext cx="882054" cy="87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ree photo 3d Number 2 Ball Pool Ball Game Billiard Sphere - Max Pixe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060" y="3611606"/>
            <a:ext cx="807681" cy="79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ool Ball Number 3 Sphere - Free vector graphic on Pixaba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26" y="3585927"/>
            <a:ext cx="809768" cy="80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9962" y="736385"/>
            <a:ext cx="8350139" cy="146406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91900" y="1588995"/>
            <a:ext cx="7052841" cy="705851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938887" y="3189243"/>
            <a:ext cx="1280034" cy="324253"/>
          </a:xfrm>
          <a:prstGeom prst="wedgeRoundRectCallout">
            <a:avLst>
              <a:gd name="adj1" fmla="val -45076"/>
              <a:gd name="adj2" fmla="val 119199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6" descr="Illustration Cute Bee Cartoon Stock Illustration 3857418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46" y="2021185"/>
            <a:ext cx="3453686" cy="393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780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5" dur="5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C 0.00586 -0.00833 0.02734 -0.01505 0.03502 -0.01505 C 0.08294 -0.01505 0.13255 0.10718 0.13255 0.23009 C 0.13255 0.16782 0.15729 0.10718 0.18047 0.10718 C 0.20508 0.10718 0.22812 0.16829 0.22812 0.23009 C 0.22812 0.19884 0.24036 0.16782 0.25299 0.16782 C 0.26536 0.16782 0.2776 0.19838 0.2776 0.23009 C 0.2776 0.21366 0.28385 0.19884 0.28984 0.19884 C 0.29609 0.19884 0.30221 0.21458 0.30221 0.23009 C 0.30221 0.22176 0.30534 0.21366 0.30846 0.21366 C 0.31002 0.21366 0.31471 0.22199 0.31471 0.23009 C 0.31471 0.22593 0.31627 0.22176 0.31771 0.22176 C 0.31771 0.22222 0.32057 0.22569 0.32057 0.23009 C 0.32057 0.22755 0.32057 0.22593 0.32226 0.22593 C 0.32226 0.22662 0.32383 0.22778 0.32383 0.23009 C 0.32383 0.2287 0.32383 0.22755 0.32383 0.22662 C 0.32552 0.22662 0.32552 0.22755 0.32552 0.2287 C 0.32708 0.2287 0.32708 0.22778 0.32708 0.22662 C 0.32916 0.22662 0.32916 0.22755 0.32916 0.2287 " pathEditMode="relative" rAng="0" ptsTypes="AAAAAAAAAAAAAAAAAAA">
                                      <p:cBhvr>
                                        <p:cTn id="67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8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5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7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6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100"/>
                            </p:stCondLst>
                            <p:childTnLst>
                              <p:par>
                                <p:cTn id="8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6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48148E-6 C 0.00729 -0.00764 0.03321 -0.01412 0.04271 -0.01412 C 0.10026 -0.01412 0.15977 0.09861 0.15977 0.21204 C 0.15977 0.15463 0.18959 0.09861 0.21745 0.09861 C 0.24727 0.09861 0.275 0.15509 0.275 0.21204 C 0.275 0.18356 0.28972 0.15463 0.30482 0.15463 C 0.31953 0.15463 0.33464 0.18194 0.33464 0.21204 C 0.33464 0.19676 0.34206 0.18356 0.34948 0.18356 C 0.35677 0.18356 0.36406 0.19768 0.36406 0.21204 C 0.36406 0.20393 0.36771 0.19676 0.37162 0.19676 C 0.37344 0.19676 0.37917 0.20393 0.37917 0.21204 C 0.37917 0.20764 0.38112 0.20393 0.38268 0.20393 C 0.38268 0.20486 0.3862 0.20764 0.3862 0.21204 C 0.3862 0.20949 0.3862 0.20764 0.38828 0.20764 C 0.38828 0.20856 0.39024 0.20949 0.39024 0.21204 C 0.39024 0.21042 0.39024 0.20949 0.39024 0.20856 C 0.39219 0.20856 0.39219 0.20949 0.39219 0.21042 C 0.39414 0.21042 0.39414 0.20949 0.39414 0.20856 C 0.39623 0.20856 0.39623 0.20949 0.39623 0.21042 " pathEditMode="relative" rAng="0" ptsTypes="AAAAAAAAAAAAAAAAAAA">
                                      <p:cBhvr>
                                        <p:cTn id="97" dur="6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05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5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0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6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100"/>
                            </p:stCondLst>
                            <p:childTnLst>
                              <p:par>
                                <p:cTn id="1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5" dur="7000" fill="hold"/>
                                        <p:tgtEl>
                                          <p:spTgt spid="30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093 C 0.00925 -0.00555 0.04258 -0.01203 0.05495 -0.01203 C 0.12904 -0.01203 0.2056 0.09213 0.2056 0.19653 C 0.2056 0.14375 0.24402 0.09213 0.27969 0.09213 C 0.31823 0.09213 0.35391 0.14445 0.35391 0.19653 C 0.35391 0.17037 0.37292 0.14375 0.39232 0.14375 C 0.41133 0.14375 0.43047 0.16968 0.43047 0.19653 C 0.43047 0.1831 0.44024 0.17037 0.44961 0.17037 C 0.45899 0.17037 0.46849 0.1838 0.46849 0.19653 C 0.46849 0.18959 0.47305 0.1831 0.47813 0.1831 C 0.4806 0.1831 0.48764 0.18959 0.48764 0.19653 C 0.48764 0.19283 0.4905 0.18959 0.49245 0.18959 C 0.49245 0.19028 0.49714 0.19283 0.49714 0.19653 C 0.49714 0.19468 0.49714 0.19283 0.49987 0.19283 C 0.49987 0.19398 0.50222 0.19468 0.50222 0.19653 C 0.50222 0.19537 0.50222 0.19468 0.50222 0.19398 C 0.50469 0.19398 0.50469 0.19468 0.50469 0.19537 C 0.50704 0.19537 0.50704 0.19468 0.50704 0.19398 C 0.51003 0.19398 0.51003 0.19468 0.51003 0.19537 " pathEditMode="relative" rAng="0" ptsTypes="AAAAAAAAAAAAAAAAAAA">
                                      <p:cBhvr>
                                        <p:cTn id="127" dur="7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95" y="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1943243" y="1223259"/>
            <a:ext cx="9220251" cy="5438881"/>
          </a:xfrm>
          <a:prstGeom prst="cloud">
            <a:avLst/>
          </a:prstGeom>
          <a:solidFill>
            <a:schemeClr val="bg1"/>
          </a:solidFill>
          <a:ln w="5715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5"/>
          <p:cNvSpPr/>
          <p:nvPr/>
        </p:nvSpPr>
        <p:spPr>
          <a:xfrm>
            <a:off x="0" y="5029200"/>
            <a:ext cx="12237720" cy="1828799"/>
          </a:xfrm>
          <a:custGeom>
            <a:avLst/>
            <a:gdLst>
              <a:gd name="connsiteX0" fmla="*/ 0 w 12192000"/>
              <a:gd name="connsiteY0" fmla="*/ 0 h 990600"/>
              <a:gd name="connsiteX1" fmla="*/ 12192000 w 12192000"/>
              <a:gd name="connsiteY1" fmla="*/ 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192000"/>
              <a:gd name="connsiteY0" fmla="*/ 0 h 990600"/>
              <a:gd name="connsiteX1" fmla="*/ 12100560 w 12192000"/>
              <a:gd name="connsiteY1" fmla="*/ 3048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237720"/>
              <a:gd name="connsiteY0" fmla="*/ 0 h 990600"/>
              <a:gd name="connsiteX1" fmla="*/ 12237720 w 12237720"/>
              <a:gd name="connsiteY1" fmla="*/ 30480 h 990600"/>
              <a:gd name="connsiteX2" fmla="*/ 12192000 w 12237720"/>
              <a:gd name="connsiteY2" fmla="*/ 990600 h 990600"/>
              <a:gd name="connsiteX3" fmla="*/ 0 w 12237720"/>
              <a:gd name="connsiteY3" fmla="*/ 990600 h 990600"/>
              <a:gd name="connsiteX4" fmla="*/ 0 w 12237720"/>
              <a:gd name="connsiteY4" fmla="*/ 0 h 990600"/>
              <a:gd name="connsiteX0" fmla="*/ 0 w 12237720"/>
              <a:gd name="connsiteY0" fmla="*/ 0 h 990600"/>
              <a:gd name="connsiteX1" fmla="*/ 7726680 w 12237720"/>
              <a:gd name="connsiteY1" fmla="*/ 335280 h 990600"/>
              <a:gd name="connsiteX2" fmla="*/ 12237720 w 12237720"/>
              <a:gd name="connsiteY2" fmla="*/ 30480 h 990600"/>
              <a:gd name="connsiteX3" fmla="*/ 12192000 w 12237720"/>
              <a:gd name="connsiteY3" fmla="*/ 990600 h 990600"/>
              <a:gd name="connsiteX4" fmla="*/ 0 w 12237720"/>
              <a:gd name="connsiteY4" fmla="*/ 990600 h 990600"/>
              <a:gd name="connsiteX5" fmla="*/ 0 w 12237720"/>
              <a:gd name="connsiteY5" fmla="*/ 0 h 990600"/>
              <a:gd name="connsiteX0" fmla="*/ 0 w 12237720"/>
              <a:gd name="connsiteY0" fmla="*/ 256691 h 1247291"/>
              <a:gd name="connsiteX1" fmla="*/ 1356360 w 12237720"/>
              <a:gd name="connsiteY1" fmla="*/ 12851 h 1247291"/>
              <a:gd name="connsiteX2" fmla="*/ 7726680 w 12237720"/>
              <a:gd name="connsiteY2" fmla="*/ 591971 h 1247291"/>
              <a:gd name="connsiteX3" fmla="*/ 12237720 w 12237720"/>
              <a:gd name="connsiteY3" fmla="*/ 287171 h 1247291"/>
              <a:gd name="connsiteX4" fmla="*/ 12192000 w 12237720"/>
              <a:gd name="connsiteY4" fmla="*/ 1247291 h 1247291"/>
              <a:gd name="connsiteX5" fmla="*/ 0 w 12237720"/>
              <a:gd name="connsiteY5" fmla="*/ 1247291 h 1247291"/>
              <a:gd name="connsiteX6" fmla="*/ 0 w 12237720"/>
              <a:gd name="connsiteY6" fmla="*/ 256691 h 1247291"/>
              <a:gd name="connsiteX0" fmla="*/ 0 w 12237720"/>
              <a:gd name="connsiteY0" fmla="*/ 285413 h 1276013"/>
              <a:gd name="connsiteX1" fmla="*/ 2651760 w 12237720"/>
              <a:gd name="connsiteY1" fmla="*/ 11093 h 1276013"/>
              <a:gd name="connsiteX2" fmla="*/ 7726680 w 12237720"/>
              <a:gd name="connsiteY2" fmla="*/ 620693 h 1276013"/>
              <a:gd name="connsiteX3" fmla="*/ 12237720 w 12237720"/>
              <a:gd name="connsiteY3" fmla="*/ 315893 h 1276013"/>
              <a:gd name="connsiteX4" fmla="*/ 12192000 w 12237720"/>
              <a:gd name="connsiteY4" fmla="*/ 1276013 h 1276013"/>
              <a:gd name="connsiteX5" fmla="*/ 0 w 12237720"/>
              <a:gd name="connsiteY5" fmla="*/ 1276013 h 1276013"/>
              <a:gd name="connsiteX6" fmla="*/ 0 w 12237720"/>
              <a:gd name="connsiteY6" fmla="*/ 285413 h 127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7720" h="1276013">
                <a:moveTo>
                  <a:pt x="0" y="285413"/>
                </a:moveTo>
                <a:cubicBezTo>
                  <a:pt x="228600" y="120313"/>
                  <a:pt x="1363980" y="-44787"/>
                  <a:pt x="2651760" y="11093"/>
                </a:cubicBezTo>
                <a:cubicBezTo>
                  <a:pt x="3939540" y="66973"/>
                  <a:pt x="5915660" y="615613"/>
                  <a:pt x="7726680" y="620693"/>
                </a:cubicBezTo>
                <a:lnTo>
                  <a:pt x="12237720" y="315893"/>
                </a:lnTo>
                <a:lnTo>
                  <a:pt x="12192000" y="1276013"/>
                </a:lnTo>
                <a:lnTo>
                  <a:pt x="0" y="1276013"/>
                </a:lnTo>
                <a:lnTo>
                  <a:pt x="0" y="285413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5"/>
          <p:cNvSpPr/>
          <p:nvPr/>
        </p:nvSpPr>
        <p:spPr>
          <a:xfrm>
            <a:off x="-60960" y="5848891"/>
            <a:ext cx="12298680" cy="1009109"/>
          </a:xfrm>
          <a:custGeom>
            <a:avLst/>
            <a:gdLst>
              <a:gd name="connsiteX0" fmla="*/ 0 w 12192000"/>
              <a:gd name="connsiteY0" fmla="*/ 0 h 990600"/>
              <a:gd name="connsiteX1" fmla="*/ 12192000 w 12192000"/>
              <a:gd name="connsiteY1" fmla="*/ 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192000"/>
              <a:gd name="connsiteY0" fmla="*/ 0 h 990600"/>
              <a:gd name="connsiteX1" fmla="*/ 12100560 w 12192000"/>
              <a:gd name="connsiteY1" fmla="*/ 3048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237720"/>
              <a:gd name="connsiteY0" fmla="*/ 0 h 990600"/>
              <a:gd name="connsiteX1" fmla="*/ 12237720 w 12237720"/>
              <a:gd name="connsiteY1" fmla="*/ 30480 h 990600"/>
              <a:gd name="connsiteX2" fmla="*/ 12192000 w 12237720"/>
              <a:gd name="connsiteY2" fmla="*/ 990600 h 990600"/>
              <a:gd name="connsiteX3" fmla="*/ 0 w 12237720"/>
              <a:gd name="connsiteY3" fmla="*/ 990600 h 990600"/>
              <a:gd name="connsiteX4" fmla="*/ 0 w 12237720"/>
              <a:gd name="connsiteY4" fmla="*/ 0 h 990600"/>
              <a:gd name="connsiteX0" fmla="*/ 0 w 12237720"/>
              <a:gd name="connsiteY0" fmla="*/ 0 h 990600"/>
              <a:gd name="connsiteX1" fmla="*/ 7726680 w 12237720"/>
              <a:gd name="connsiteY1" fmla="*/ 335280 h 990600"/>
              <a:gd name="connsiteX2" fmla="*/ 12237720 w 12237720"/>
              <a:gd name="connsiteY2" fmla="*/ 30480 h 990600"/>
              <a:gd name="connsiteX3" fmla="*/ 12192000 w 12237720"/>
              <a:gd name="connsiteY3" fmla="*/ 990600 h 990600"/>
              <a:gd name="connsiteX4" fmla="*/ 0 w 12237720"/>
              <a:gd name="connsiteY4" fmla="*/ 990600 h 990600"/>
              <a:gd name="connsiteX5" fmla="*/ 0 w 12237720"/>
              <a:gd name="connsiteY5" fmla="*/ 0 h 990600"/>
              <a:gd name="connsiteX0" fmla="*/ 0 w 12237720"/>
              <a:gd name="connsiteY0" fmla="*/ 256691 h 1247291"/>
              <a:gd name="connsiteX1" fmla="*/ 1356360 w 12237720"/>
              <a:gd name="connsiteY1" fmla="*/ 12851 h 1247291"/>
              <a:gd name="connsiteX2" fmla="*/ 7726680 w 12237720"/>
              <a:gd name="connsiteY2" fmla="*/ 591971 h 1247291"/>
              <a:gd name="connsiteX3" fmla="*/ 12237720 w 12237720"/>
              <a:gd name="connsiteY3" fmla="*/ 287171 h 1247291"/>
              <a:gd name="connsiteX4" fmla="*/ 12192000 w 12237720"/>
              <a:gd name="connsiteY4" fmla="*/ 1247291 h 1247291"/>
              <a:gd name="connsiteX5" fmla="*/ 0 w 12237720"/>
              <a:gd name="connsiteY5" fmla="*/ 1247291 h 1247291"/>
              <a:gd name="connsiteX6" fmla="*/ 0 w 12237720"/>
              <a:gd name="connsiteY6" fmla="*/ 256691 h 1247291"/>
              <a:gd name="connsiteX0" fmla="*/ 0 w 12237720"/>
              <a:gd name="connsiteY0" fmla="*/ 285413 h 1276013"/>
              <a:gd name="connsiteX1" fmla="*/ 2651760 w 12237720"/>
              <a:gd name="connsiteY1" fmla="*/ 11093 h 1276013"/>
              <a:gd name="connsiteX2" fmla="*/ 7726680 w 12237720"/>
              <a:gd name="connsiteY2" fmla="*/ 620693 h 1276013"/>
              <a:gd name="connsiteX3" fmla="*/ 12237720 w 12237720"/>
              <a:gd name="connsiteY3" fmla="*/ 315893 h 1276013"/>
              <a:gd name="connsiteX4" fmla="*/ 12192000 w 12237720"/>
              <a:gd name="connsiteY4" fmla="*/ 1276013 h 1276013"/>
              <a:gd name="connsiteX5" fmla="*/ 0 w 12237720"/>
              <a:gd name="connsiteY5" fmla="*/ 1276013 h 1276013"/>
              <a:gd name="connsiteX6" fmla="*/ 0 w 12237720"/>
              <a:gd name="connsiteY6" fmla="*/ 285413 h 1276013"/>
              <a:gd name="connsiteX0" fmla="*/ 0 w 12237720"/>
              <a:gd name="connsiteY0" fmla="*/ 26388 h 1016988"/>
              <a:gd name="connsiteX1" fmla="*/ 2225040 w 12237720"/>
              <a:gd name="connsiteY1" fmla="*/ 578576 h 1016988"/>
              <a:gd name="connsiteX2" fmla="*/ 7726680 w 12237720"/>
              <a:gd name="connsiteY2" fmla="*/ 361668 h 1016988"/>
              <a:gd name="connsiteX3" fmla="*/ 12237720 w 12237720"/>
              <a:gd name="connsiteY3" fmla="*/ 56868 h 1016988"/>
              <a:gd name="connsiteX4" fmla="*/ 12192000 w 12237720"/>
              <a:gd name="connsiteY4" fmla="*/ 1016988 h 1016988"/>
              <a:gd name="connsiteX5" fmla="*/ 0 w 12237720"/>
              <a:gd name="connsiteY5" fmla="*/ 1016988 h 1016988"/>
              <a:gd name="connsiteX6" fmla="*/ 0 w 12237720"/>
              <a:gd name="connsiteY6" fmla="*/ 26388 h 1016988"/>
              <a:gd name="connsiteX0" fmla="*/ 0 w 12268200"/>
              <a:gd name="connsiteY0" fmla="*/ 636526 h 960120"/>
              <a:gd name="connsiteX1" fmla="*/ 2255520 w 12268200"/>
              <a:gd name="connsiteY1" fmla="*/ 521708 h 960120"/>
              <a:gd name="connsiteX2" fmla="*/ 7757160 w 12268200"/>
              <a:gd name="connsiteY2" fmla="*/ 304800 h 960120"/>
              <a:gd name="connsiteX3" fmla="*/ 12268200 w 12268200"/>
              <a:gd name="connsiteY3" fmla="*/ 0 h 960120"/>
              <a:gd name="connsiteX4" fmla="*/ 12222480 w 12268200"/>
              <a:gd name="connsiteY4" fmla="*/ 960120 h 960120"/>
              <a:gd name="connsiteX5" fmla="*/ 30480 w 12268200"/>
              <a:gd name="connsiteY5" fmla="*/ 960120 h 960120"/>
              <a:gd name="connsiteX6" fmla="*/ 0 w 12268200"/>
              <a:gd name="connsiteY6" fmla="*/ 636526 h 960120"/>
              <a:gd name="connsiteX0" fmla="*/ 15240 w 12237720"/>
              <a:gd name="connsiteY0" fmla="*/ 506025 h 960120"/>
              <a:gd name="connsiteX1" fmla="*/ 2225040 w 12237720"/>
              <a:gd name="connsiteY1" fmla="*/ 521708 h 960120"/>
              <a:gd name="connsiteX2" fmla="*/ 7726680 w 12237720"/>
              <a:gd name="connsiteY2" fmla="*/ 304800 h 960120"/>
              <a:gd name="connsiteX3" fmla="*/ 12237720 w 12237720"/>
              <a:gd name="connsiteY3" fmla="*/ 0 h 960120"/>
              <a:gd name="connsiteX4" fmla="*/ 12192000 w 12237720"/>
              <a:gd name="connsiteY4" fmla="*/ 960120 h 960120"/>
              <a:gd name="connsiteX5" fmla="*/ 0 w 12237720"/>
              <a:gd name="connsiteY5" fmla="*/ 960120 h 960120"/>
              <a:gd name="connsiteX6" fmla="*/ 15240 w 12237720"/>
              <a:gd name="connsiteY6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7726680 w 12237720"/>
              <a:gd name="connsiteY2" fmla="*/ 304800 h 960120"/>
              <a:gd name="connsiteX3" fmla="*/ 12237720 w 12237720"/>
              <a:gd name="connsiteY3" fmla="*/ 0 h 960120"/>
              <a:gd name="connsiteX4" fmla="*/ 12192000 w 12237720"/>
              <a:gd name="connsiteY4" fmla="*/ 960120 h 960120"/>
              <a:gd name="connsiteX5" fmla="*/ 0 w 12237720"/>
              <a:gd name="connsiteY5" fmla="*/ 960120 h 960120"/>
              <a:gd name="connsiteX6" fmla="*/ 15240 w 12237720"/>
              <a:gd name="connsiteY6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726680 w 12237720"/>
              <a:gd name="connsiteY3" fmla="*/ 304800 h 960120"/>
              <a:gd name="connsiteX4" fmla="*/ 12237720 w 12237720"/>
              <a:gd name="connsiteY4" fmla="*/ 0 h 960120"/>
              <a:gd name="connsiteX5" fmla="*/ 12192000 w 12237720"/>
              <a:gd name="connsiteY5" fmla="*/ 960120 h 960120"/>
              <a:gd name="connsiteX6" fmla="*/ 0 w 12237720"/>
              <a:gd name="connsiteY6" fmla="*/ 960120 h 960120"/>
              <a:gd name="connsiteX7" fmla="*/ 15240 w 12237720"/>
              <a:gd name="connsiteY7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2237720 w 12237720"/>
              <a:gd name="connsiteY4" fmla="*/ 0 h 960120"/>
              <a:gd name="connsiteX5" fmla="*/ 12192000 w 12237720"/>
              <a:gd name="connsiteY5" fmla="*/ 960120 h 960120"/>
              <a:gd name="connsiteX6" fmla="*/ 0 w 12237720"/>
              <a:gd name="connsiteY6" fmla="*/ 960120 h 960120"/>
              <a:gd name="connsiteX7" fmla="*/ 15240 w 12237720"/>
              <a:gd name="connsiteY7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1628120 w 12237720"/>
              <a:gd name="connsiteY4" fmla="*/ 278613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589520 w 12237720"/>
              <a:gd name="connsiteY3" fmla="*/ 536802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4907280 w 12237720"/>
              <a:gd name="connsiteY2" fmla="*/ 641117 h 960120"/>
              <a:gd name="connsiteX3" fmla="*/ 7589520 w 12237720"/>
              <a:gd name="connsiteY3" fmla="*/ 536802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4907280 w 12237720"/>
              <a:gd name="connsiteY2" fmla="*/ 641117 h 960120"/>
              <a:gd name="connsiteX3" fmla="*/ 7559040 w 12237720"/>
              <a:gd name="connsiteY3" fmla="*/ 406301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0 w 12298680"/>
              <a:gd name="connsiteY0" fmla="*/ 448024 h 960120"/>
              <a:gd name="connsiteX1" fmla="*/ 2910840 w 12298680"/>
              <a:gd name="connsiteY1" fmla="*/ 724710 h 960120"/>
              <a:gd name="connsiteX2" fmla="*/ 4968240 w 12298680"/>
              <a:gd name="connsiteY2" fmla="*/ 641117 h 960120"/>
              <a:gd name="connsiteX3" fmla="*/ 7620000 w 12298680"/>
              <a:gd name="connsiteY3" fmla="*/ 406301 h 960120"/>
              <a:gd name="connsiteX4" fmla="*/ 11033760 w 12298680"/>
              <a:gd name="connsiteY4" fmla="*/ 336614 h 960120"/>
              <a:gd name="connsiteX5" fmla="*/ 12298680 w 12298680"/>
              <a:gd name="connsiteY5" fmla="*/ 0 h 960120"/>
              <a:gd name="connsiteX6" fmla="*/ 12252960 w 12298680"/>
              <a:gd name="connsiteY6" fmla="*/ 960120 h 960120"/>
              <a:gd name="connsiteX7" fmla="*/ 60960 w 12298680"/>
              <a:gd name="connsiteY7" fmla="*/ 960120 h 960120"/>
              <a:gd name="connsiteX8" fmla="*/ 0 w 12298680"/>
              <a:gd name="connsiteY8" fmla="*/ 448024 h 96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8680" h="960120">
                <a:moveTo>
                  <a:pt x="0" y="448024"/>
                </a:moveTo>
                <a:cubicBezTo>
                  <a:pt x="228600" y="282924"/>
                  <a:pt x="1623060" y="668830"/>
                  <a:pt x="2910840" y="724710"/>
                </a:cubicBezTo>
                <a:cubicBezTo>
                  <a:pt x="3716020" y="730309"/>
                  <a:pt x="4155440" y="711102"/>
                  <a:pt x="4968240" y="641117"/>
                </a:cubicBezTo>
                <a:lnTo>
                  <a:pt x="7620000" y="406301"/>
                </a:lnTo>
                <a:cubicBezTo>
                  <a:pt x="8793480" y="300904"/>
                  <a:pt x="9860280" y="442011"/>
                  <a:pt x="11033760" y="336614"/>
                </a:cubicBezTo>
                <a:lnTo>
                  <a:pt x="12298680" y="0"/>
                </a:lnTo>
                <a:lnTo>
                  <a:pt x="12252960" y="960120"/>
                </a:lnTo>
                <a:lnTo>
                  <a:pt x="60960" y="960120"/>
                </a:lnTo>
                <a:lnTo>
                  <a:pt x="0" y="448024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731" y="3432476"/>
            <a:ext cx="3538101" cy="353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769" y="3733483"/>
            <a:ext cx="2184012" cy="218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679 Queen Bee Cartoon Illustrations &amp;amp; Clip Art - iSto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323" y="574129"/>
            <a:ext cx="2131664" cy="213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 descr="Illustration Cute Bee Cartoon Stock Illustration 3857418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888" y="3258558"/>
            <a:ext cx="23431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Cute Flower Cartoon. Flower and Grass Clipart Vector Illustration Stock  Vector - Illustration of flower, clipart: 22375966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205" y="4486107"/>
            <a:ext cx="1424072" cy="179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3204855" y="2267122"/>
            <a:ext cx="72173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8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4800" b="1" dirty="0" smtClean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buFontTx/>
              <a:buChar char="-"/>
            </a:pP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HS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endParaRPr lang="en-US" sz="3600" b="1" dirty="0" smtClean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buFontTx/>
              <a:buChar char="-"/>
            </a:pP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HS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36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0" descr="Cute Flower Cartoon. Flower and Grass Clipart Vector Illustration Stock  Vector - Illustration of flower, clipart: 22375966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193" y="4563985"/>
            <a:ext cx="1259230" cy="158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74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1"/>
          <p:cNvSpPr/>
          <p:nvPr/>
        </p:nvSpPr>
        <p:spPr>
          <a:xfrm>
            <a:off x="1943243" y="1223259"/>
            <a:ext cx="9220251" cy="5438881"/>
          </a:xfrm>
          <a:prstGeom prst="cloud">
            <a:avLst/>
          </a:prstGeom>
          <a:solidFill>
            <a:schemeClr val="bg1"/>
          </a:solidFill>
          <a:ln w="5715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5"/>
          <p:cNvSpPr/>
          <p:nvPr/>
        </p:nvSpPr>
        <p:spPr>
          <a:xfrm>
            <a:off x="0" y="5029200"/>
            <a:ext cx="12237720" cy="1828799"/>
          </a:xfrm>
          <a:custGeom>
            <a:avLst/>
            <a:gdLst>
              <a:gd name="connsiteX0" fmla="*/ 0 w 12192000"/>
              <a:gd name="connsiteY0" fmla="*/ 0 h 990600"/>
              <a:gd name="connsiteX1" fmla="*/ 12192000 w 12192000"/>
              <a:gd name="connsiteY1" fmla="*/ 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192000"/>
              <a:gd name="connsiteY0" fmla="*/ 0 h 990600"/>
              <a:gd name="connsiteX1" fmla="*/ 12100560 w 12192000"/>
              <a:gd name="connsiteY1" fmla="*/ 3048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237720"/>
              <a:gd name="connsiteY0" fmla="*/ 0 h 990600"/>
              <a:gd name="connsiteX1" fmla="*/ 12237720 w 12237720"/>
              <a:gd name="connsiteY1" fmla="*/ 30480 h 990600"/>
              <a:gd name="connsiteX2" fmla="*/ 12192000 w 12237720"/>
              <a:gd name="connsiteY2" fmla="*/ 990600 h 990600"/>
              <a:gd name="connsiteX3" fmla="*/ 0 w 12237720"/>
              <a:gd name="connsiteY3" fmla="*/ 990600 h 990600"/>
              <a:gd name="connsiteX4" fmla="*/ 0 w 12237720"/>
              <a:gd name="connsiteY4" fmla="*/ 0 h 990600"/>
              <a:gd name="connsiteX0" fmla="*/ 0 w 12237720"/>
              <a:gd name="connsiteY0" fmla="*/ 0 h 990600"/>
              <a:gd name="connsiteX1" fmla="*/ 7726680 w 12237720"/>
              <a:gd name="connsiteY1" fmla="*/ 335280 h 990600"/>
              <a:gd name="connsiteX2" fmla="*/ 12237720 w 12237720"/>
              <a:gd name="connsiteY2" fmla="*/ 30480 h 990600"/>
              <a:gd name="connsiteX3" fmla="*/ 12192000 w 12237720"/>
              <a:gd name="connsiteY3" fmla="*/ 990600 h 990600"/>
              <a:gd name="connsiteX4" fmla="*/ 0 w 12237720"/>
              <a:gd name="connsiteY4" fmla="*/ 990600 h 990600"/>
              <a:gd name="connsiteX5" fmla="*/ 0 w 12237720"/>
              <a:gd name="connsiteY5" fmla="*/ 0 h 990600"/>
              <a:gd name="connsiteX0" fmla="*/ 0 w 12237720"/>
              <a:gd name="connsiteY0" fmla="*/ 256691 h 1247291"/>
              <a:gd name="connsiteX1" fmla="*/ 1356360 w 12237720"/>
              <a:gd name="connsiteY1" fmla="*/ 12851 h 1247291"/>
              <a:gd name="connsiteX2" fmla="*/ 7726680 w 12237720"/>
              <a:gd name="connsiteY2" fmla="*/ 591971 h 1247291"/>
              <a:gd name="connsiteX3" fmla="*/ 12237720 w 12237720"/>
              <a:gd name="connsiteY3" fmla="*/ 287171 h 1247291"/>
              <a:gd name="connsiteX4" fmla="*/ 12192000 w 12237720"/>
              <a:gd name="connsiteY4" fmla="*/ 1247291 h 1247291"/>
              <a:gd name="connsiteX5" fmla="*/ 0 w 12237720"/>
              <a:gd name="connsiteY5" fmla="*/ 1247291 h 1247291"/>
              <a:gd name="connsiteX6" fmla="*/ 0 w 12237720"/>
              <a:gd name="connsiteY6" fmla="*/ 256691 h 1247291"/>
              <a:gd name="connsiteX0" fmla="*/ 0 w 12237720"/>
              <a:gd name="connsiteY0" fmla="*/ 285413 h 1276013"/>
              <a:gd name="connsiteX1" fmla="*/ 2651760 w 12237720"/>
              <a:gd name="connsiteY1" fmla="*/ 11093 h 1276013"/>
              <a:gd name="connsiteX2" fmla="*/ 7726680 w 12237720"/>
              <a:gd name="connsiteY2" fmla="*/ 620693 h 1276013"/>
              <a:gd name="connsiteX3" fmla="*/ 12237720 w 12237720"/>
              <a:gd name="connsiteY3" fmla="*/ 315893 h 1276013"/>
              <a:gd name="connsiteX4" fmla="*/ 12192000 w 12237720"/>
              <a:gd name="connsiteY4" fmla="*/ 1276013 h 1276013"/>
              <a:gd name="connsiteX5" fmla="*/ 0 w 12237720"/>
              <a:gd name="connsiteY5" fmla="*/ 1276013 h 1276013"/>
              <a:gd name="connsiteX6" fmla="*/ 0 w 12237720"/>
              <a:gd name="connsiteY6" fmla="*/ 285413 h 127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7720" h="1276013">
                <a:moveTo>
                  <a:pt x="0" y="285413"/>
                </a:moveTo>
                <a:cubicBezTo>
                  <a:pt x="228600" y="120313"/>
                  <a:pt x="1363980" y="-44787"/>
                  <a:pt x="2651760" y="11093"/>
                </a:cubicBezTo>
                <a:cubicBezTo>
                  <a:pt x="3939540" y="66973"/>
                  <a:pt x="5915660" y="615613"/>
                  <a:pt x="7726680" y="620693"/>
                </a:cubicBezTo>
                <a:lnTo>
                  <a:pt x="12237720" y="315893"/>
                </a:lnTo>
                <a:lnTo>
                  <a:pt x="12192000" y="1276013"/>
                </a:lnTo>
                <a:lnTo>
                  <a:pt x="0" y="1276013"/>
                </a:lnTo>
                <a:lnTo>
                  <a:pt x="0" y="285413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5"/>
          <p:cNvSpPr/>
          <p:nvPr/>
        </p:nvSpPr>
        <p:spPr>
          <a:xfrm>
            <a:off x="-60960" y="5848891"/>
            <a:ext cx="12298680" cy="1009109"/>
          </a:xfrm>
          <a:custGeom>
            <a:avLst/>
            <a:gdLst>
              <a:gd name="connsiteX0" fmla="*/ 0 w 12192000"/>
              <a:gd name="connsiteY0" fmla="*/ 0 h 990600"/>
              <a:gd name="connsiteX1" fmla="*/ 12192000 w 12192000"/>
              <a:gd name="connsiteY1" fmla="*/ 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192000"/>
              <a:gd name="connsiteY0" fmla="*/ 0 h 990600"/>
              <a:gd name="connsiteX1" fmla="*/ 12100560 w 12192000"/>
              <a:gd name="connsiteY1" fmla="*/ 30480 h 990600"/>
              <a:gd name="connsiteX2" fmla="*/ 12192000 w 12192000"/>
              <a:gd name="connsiteY2" fmla="*/ 990600 h 990600"/>
              <a:gd name="connsiteX3" fmla="*/ 0 w 12192000"/>
              <a:gd name="connsiteY3" fmla="*/ 990600 h 990600"/>
              <a:gd name="connsiteX4" fmla="*/ 0 w 12192000"/>
              <a:gd name="connsiteY4" fmla="*/ 0 h 990600"/>
              <a:gd name="connsiteX0" fmla="*/ 0 w 12237720"/>
              <a:gd name="connsiteY0" fmla="*/ 0 h 990600"/>
              <a:gd name="connsiteX1" fmla="*/ 12237720 w 12237720"/>
              <a:gd name="connsiteY1" fmla="*/ 30480 h 990600"/>
              <a:gd name="connsiteX2" fmla="*/ 12192000 w 12237720"/>
              <a:gd name="connsiteY2" fmla="*/ 990600 h 990600"/>
              <a:gd name="connsiteX3" fmla="*/ 0 w 12237720"/>
              <a:gd name="connsiteY3" fmla="*/ 990600 h 990600"/>
              <a:gd name="connsiteX4" fmla="*/ 0 w 12237720"/>
              <a:gd name="connsiteY4" fmla="*/ 0 h 990600"/>
              <a:gd name="connsiteX0" fmla="*/ 0 w 12237720"/>
              <a:gd name="connsiteY0" fmla="*/ 0 h 990600"/>
              <a:gd name="connsiteX1" fmla="*/ 7726680 w 12237720"/>
              <a:gd name="connsiteY1" fmla="*/ 335280 h 990600"/>
              <a:gd name="connsiteX2" fmla="*/ 12237720 w 12237720"/>
              <a:gd name="connsiteY2" fmla="*/ 30480 h 990600"/>
              <a:gd name="connsiteX3" fmla="*/ 12192000 w 12237720"/>
              <a:gd name="connsiteY3" fmla="*/ 990600 h 990600"/>
              <a:gd name="connsiteX4" fmla="*/ 0 w 12237720"/>
              <a:gd name="connsiteY4" fmla="*/ 990600 h 990600"/>
              <a:gd name="connsiteX5" fmla="*/ 0 w 12237720"/>
              <a:gd name="connsiteY5" fmla="*/ 0 h 990600"/>
              <a:gd name="connsiteX0" fmla="*/ 0 w 12237720"/>
              <a:gd name="connsiteY0" fmla="*/ 256691 h 1247291"/>
              <a:gd name="connsiteX1" fmla="*/ 1356360 w 12237720"/>
              <a:gd name="connsiteY1" fmla="*/ 12851 h 1247291"/>
              <a:gd name="connsiteX2" fmla="*/ 7726680 w 12237720"/>
              <a:gd name="connsiteY2" fmla="*/ 591971 h 1247291"/>
              <a:gd name="connsiteX3" fmla="*/ 12237720 w 12237720"/>
              <a:gd name="connsiteY3" fmla="*/ 287171 h 1247291"/>
              <a:gd name="connsiteX4" fmla="*/ 12192000 w 12237720"/>
              <a:gd name="connsiteY4" fmla="*/ 1247291 h 1247291"/>
              <a:gd name="connsiteX5" fmla="*/ 0 w 12237720"/>
              <a:gd name="connsiteY5" fmla="*/ 1247291 h 1247291"/>
              <a:gd name="connsiteX6" fmla="*/ 0 w 12237720"/>
              <a:gd name="connsiteY6" fmla="*/ 256691 h 1247291"/>
              <a:gd name="connsiteX0" fmla="*/ 0 w 12237720"/>
              <a:gd name="connsiteY0" fmla="*/ 285413 h 1276013"/>
              <a:gd name="connsiteX1" fmla="*/ 2651760 w 12237720"/>
              <a:gd name="connsiteY1" fmla="*/ 11093 h 1276013"/>
              <a:gd name="connsiteX2" fmla="*/ 7726680 w 12237720"/>
              <a:gd name="connsiteY2" fmla="*/ 620693 h 1276013"/>
              <a:gd name="connsiteX3" fmla="*/ 12237720 w 12237720"/>
              <a:gd name="connsiteY3" fmla="*/ 315893 h 1276013"/>
              <a:gd name="connsiteX4" fmla="*/ 12192000 w 12237720"/>
              <a:gd name="connsiteY4" fmla="*/ 1276013 h 1276013"/>
              <a:gd name="connsiteX5" fmla="*/ 0 w 12237720"/>
              <a:gd name="connsiteY5" fmla="*/ 1276013 h 1276013"/>
              <a:gd name="connsiteX6" fmla="*/ 0 w 12237720"/>
              <a:gd name="connsiteY6" fmla="*/ 285413 h 1276013"/>
              <a:gd name="connsiteX0" fmla="*/ 0 w 12237720"/>
              <a:gd name="connsiteY0" fmla="*/ 26388 h 1016988"/>
              <a:gd name="connsiteX1" fmla="*/ 2225040 w 12237720"/>
              <a:gd name="connsiteY1" fmla="*/ 578576 h 1016988"/>
              <a:gd name="connsiteX2" fmla="*/ 7726680 w 12237720"/>
              <a:gd name="connsiteY2" fmla="*/ 361668 h 1016988"/>
              <a:gd name="connsiteX3" fmla="*/ 12237720 w 12237720"/>
              <a:gd name="connsiteY3" fmla="*/ 56868 h 1016988"/>
              <a:gd name="connsiteX4" fmla="*/ 12192000 w 12237720"/>
              <a:gd name="connsiteY4" fmla="*/ 1016988 h 1016988"/>
              <a:gd name="connsiteX5" fmla="*/ 0 w 12237720"/>
              <a:gd name="connsiteY5" fmla="*/ 1016988 h 1016988"/>
              <a:gd name="connsiteX6" fmla="*/ 0 w 12237720"/>
              <a:gd name="connsiteY6" fmla="*/ 26388 h 1016988"/>
              <a:gd name="connsiteX0" fmla="*/ 0 w 12268200"/>
              <a:gd name="connsiteY0" fmla="*/ 636526 h 960120"/>
              <a:gd name="connsiteX1" fmla="*/ 2255520 w 12268200"/>
              <a:gd name="connsiteY1" fmla="*/ 521708 h 960120"/>
              <a:gd name="connsiteX2" fmla="*/ 7757160 w 12268200"/>
              <a:gd name="connsiteY2" fmla="*/ 304800 h 960120"/>
              <a:gd name="connsiteX3" fmla="*/ 12268200 w 12268200"/>
              <a:gd name="connsiteY3" fmla="*/ 0 h 960120"/>
              <a:gd name="connsiteX4" fmla="*/ 12222480 w 12268200"/>
              <a:gd name="connsiteY4" fmla="*/ 960120 h 960120"/>
              <a:gd name="connsiteX5" fmla="*/ 30480 w 12268200"/>
              <a:gd name="connsiteY5" fmla="*/ 960120 h 960120"/>
              <a:gd name="connsiteX6" fmla="*/ 0 w 12268200"/>
              <a:gd name="connsiteY6" fmla="*/ 636526 h 960120"/>
              <a:gd name="connsiteX0" fmla="*/ 15240 w 12237720"/>
              <a:gd name="connsiteY0" fmla="*/ 506025 h 960120"/>
              <a:gd name="connsiteX1" fmla="*/ 2225040 w 12237720"/>
              <a:gd name="connsiteY1" fmla="*/ 521708 h 960120"/>
              <a:gd name="connsiteX2" fmla="*/ 7726680 w 12237720"/>
              <a:gd name="connsiteY2" fmla="*/ 304800 h 960120"/>
              <a:gd name="connsiteX3" fmla="*/ 12237720 w 12237720"/>
              <a:gd name="connsiteY3" fmla="*/ 0 h 960120"/>
              <a:gd name="connsiteX4" fmla="*/ 12192000 w 12237720"/>
              <a:gd name="connsiteY4" fmla="*/ 960120 h 960120"/>
              <a:gd name="connsiteX5" fmla="*/ 0 w 12237720"/>
              <a:gd name="connsiteY5" fmla="*/ 960120 h 960120"/>
              <a:gd name="connsiteX6" fmla="*/ 15240 w 12237720"/>
              <a:gd name="connsiteY6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7726680 w 12237720"/>
              <a:gd name="connsiteY2" fmla="*/ 304800 h 960120"/>
              <a:gd name="connsiteX3" fmla="*/ 12237720 w 12237720"/>
              <a:gd name="connsiteY3" fmla="*/ 0 h 960120"/>
              <a:gd name="connsiteX4" fmla="*/ 12192000 w 12237720"/>
              <a:gd name="connsiteY4" fmla="*/ 960120 h 960120"/>
              <a:gd name="connsiteX5" fmla="*/ 0 w 12237720"/>
              <a:gd name="connsiteY5" fmla="*/ 960120 h 960120"/>
              <a:gd name="connsiteX6" fmla="*/ 15240 w 12237720"/>
              <a:gd name="connsiteY6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726680 w 12237720"/>
              <a:gd name="connsiteY3" fmla="*/ 304800 h 960120"/>
              <a:gd name="connsiteX4" fmla="*/ 12237720 w 12237720"/>
              <a:gd name="connsiteY4" fmla="*/ 0 h 960120"/>
              <a:gd name="connsiteX5" fmla="*/ 12192000 w 12237720"/>
              <a:gd name="connsiteY5" fmla="*/ 960120 h 960120"/>
              <a:gd name="connsiteX6" fmla="*/ 0 w 12237720"/>
              <a:gd name="connsiteY6" fmla="*/ 960120 h 960120"/>
              <a:gd name="connsiteX7" fmla="*/ 15240 w 12237720"/>
              <a:gd name="connsiteY7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2237720 w 12237720"/>
              <a:gd name="connsiteY4" fmla="*/ 0 h 960120"/>
              <a:gd name="connsiteX5" fmla="*/ 12192000 w 12237720"/>
              <a:gd name="connsiteY5" fmla="*/ 960120 h 960120"/>
              <a:gd name="connsiteX6" fmla="*/ 0 w 12237720"/>
              <a:gd name="connsiteY6" fmla="*/ 960120 h 960120"/>
              <a:gd name="connsiteX7" fmla="*/ 15240 w 12237720"/>
              <a:gd name="connsiteY7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1628120 w 12237720"/>
              <a:gd name="connsiteY4" fmla="*/ 278613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833360 w 12237720"/>
              <a:gd name="connsiteY3" fmla="*/ 420801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5166360 w 12237720"/>
              <a:gd name="connsiteY2" fmla="*/ 568616 h 960120"/>
              <a:gd name="connsiteX3" fmla="*/ 7589520 w 12237720"/>
              <a:gd name="connsiteY3" fmla="*/ 536802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4907280 w 12237720"/>
              <a:gd name="connsiteY2" fmla="*/ 641117 h 960120"/>
              <a:gd name="connsiteX3" fmla="*/ 7589520 w 12237720"/>
              <a:gd name="connsiteY3" fmla="*/ 536802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15240 w 12237720"/>
              <a:gd name="connsiteY0" fmla="*/ 506025 h 960120"/>
              <a:gd name="connsiteX1" fmla="*/ 2849880 w 12237720"/>
              <a:gd name="connsiteY1" fmla="*/ 724710 h 960120"/>
              <a:gd name="connsiteX2" fmla="*/ 4907280 w 12237720"/>
              <a:gd name="connsiteY2" fmla="*/ 641117 h 960120"/>
              <a:gd name="connsiteX3" fmla="*/ 7559040 w 12237720"/>
              <a:gd name="connsiteY3" fmla="*/ 406301 h 960120"/>
              <a:gd name="connsiteX4" fmla="*/ 10972800 w 12237720"/>
              <a:gd name="connsiteY4" fmla="*/ 336614 h 960120"/>
              <a:gd name="connsiteX5" fmla="*/ 12237720 w 12237720"/>
              <a:gd name="connsiteY5" fmla="*/ 0 h 960120"/>
              <a:gd name="connsiteX6" fmla="*/ 12192000 w 12237720"/>
              <a:gd name="connsiteY6" fmla="*/ 960120 h 960120"/>
              <a:gd name="connsiteX7" fmla="*/ 0 w 12237720"/>
              <a:gd name="connsiteY7" fmla="*/ 960120 h 960120"/>
              <a:gd name="connsiteX8" fmla="*/ 15240 w 12237720"/>
              <a:gd name="connsiteY8" fmla="*/ 506025 h 960120"/>
              <a:gd name="connsiteX0" fmla="*/ 0 w 12298680"/>
              <a:gd name="connsiteY0" fmla="*/ 448024 h 960120"/>
              <a:gd name="connsiteX1" fmla="*/ 2910840 w 12298680"/>
              <a:gd name="connsiteY1" fmla="*/ 724710 h 960120"/>
              <a:gd name="connsiteX2" fmla="*/ 4968240 w 12298680"/>
              <a:gd name="connsiteY2" fmla="*/ 641117 h 960120"/>
              <a:gd name="connsiteX3" fmla="*/ 7620000 w 12298680"/>
              <a:gd name="connsiteY3" fmla="*/ 406301 h 960120"/>
              <a:gd name="connsiteX4" fmla="*/ 11033760 w 12298680"/>
              <a:gd name="connsiteY4" fmla="*/ 336614 h 960120"/>
              <a:gd name="connsiteX5" fmla="*/ 12298680 w 12298680"/>
              <a:gd name="connsiteY5" fmla="*/ 0 h 960120"/>
              <a:gd name="connsiteX6" fmla="*/ 12252960 w 12298680"/>
              <a:gd name="connsiteY6" fmla="*/ 960120 h 960120"/>
              <a:gd name="connsiteX7" fmla="*/ 60960 w 12298680"/>
              <a:gd name="connsiteY7" fmla="*/ 960120 h 960120"/>
              <a:gd name="connsiteX8" fmla="*/ 0 w 12298680"/>
              <a:gd name="connsiteY8" fmla="*/ 448024 h 96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8680" h="960120">
                <a:moveTo>
                  <a:pt x="0" y="448024"/>
                </a:moveTo>
                <a:cubicBezTo>
                  <a:pt x="228600" y="282924"/>
                  <a:pt x="1623060" y="668830"/>
                  <a:pt x="2910840" y="724710"/>
                </a:cubicBezTo>
                <a:cubicBezTo>
                  <a:pt x="3716020" y="730309"/>
                  <a:pt x="4155440" y="711102"/>
                  <a:pt x="4968240" y="641117"/>
                </a:cubicBezTo>
                <a:lnTo>
                  <a:pt x="7620000" y="406301"/>
                </a:lnTo>
                <a:cubicBezTo>
                  <a:pt x="8793480" y="300904"/>
                  <a:pt x="9860280" y="442011"/>
                  <a:pt x="11033760" y="336614"/>
                </a:cubicBezTo>
                <a:lnTo>
                  <a:pt x="12298680" y="0"/>
                </a:lnTo>
                <a:lnTo>
                  <a:pt x="12252960" y="960120"/>
                </a:lnTo>
                <a:lnTo>
                  <a:pt x="60960" y="960120"/>
                </a:lnTo>
                <a:lnTo>
                  <a:pt x="0" y="448024"/>
                </a:lnTo>
                <a:close/>
              </a:path>
            </a:pathLst>
          </a:cu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471" y="4120451"/>
            <a:ext cx="2420852" cy="2420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artoon Flower Illustration with Lovely and Cute Design Stock Vector -  Illustration of floral, collect: 10586679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769" y="3733483"/>
            <a:ext cx="2184012" cy="218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ute Flower Cartoon. Flower and Grass Clipart Vector Illustration Stock  Vector - Illustration of flower, clipart: 22375966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068" y="4007493"/>
            <a:ext cx="1259230" cy="158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679 Queen Bee Cartoon Illustrations &amp;amp; Clip Art - iStoc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58752" y="749971"/>
            <a:ext cx="2395382" cy="213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Cute Flower Cartoon. Flower and Grass Clipart Vector Illustration Stock  Vector - Illustration of flower, clipart: 22375966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205" y="4486107"/>
            <a:ext cx="1424072" cy="179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3202473" y="2181459"/>
            <a:ext cx="72173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40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endParaRPr lang="en-US" sz="40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Picture 4" descr="Childrens Day Childrens Creative Worlds Children | Art drawings for kids,  Baby animal drawings, Cartoon clip art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0473" y="2751305"/>
            <a:ext cx="2151527" cy="378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46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3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104</Words>
  <Application>Microsoft Office PowerPoint</Application>
  <PresentationFormat>Widescreen</PresentationFormat>
  <Paragraphs>37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宋体</vt:lpstr>
      <vt:lpstr>华文琥珀</vt:lpstr>
      <vt:lpstr>.VnBodoni</vt:lpstr>
      <vt:lpstr>Arial</vt:lpstr>
      <vt:lpstr>Calibri</vt:lpstr>
      <vt:lpstr>Calibri Light</vt:lpstr>
      <vt:lpstr>Times New Roman</vt:lpstr>
      <vt:lpstr>Vni 23 Qwigley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24</cp:revision>
  <dcterms:created xsi:type="dcterms:W3CDTF">2021-12-18T14:59:12Z</dcterms:created>
  <dcterms:modified xsi:type="dcterms:W3CDTF">2021-12-19T10:07:21Z</dcterms:modified>
</cp:coreProperties>
</file>